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0" r:id="rId2"/>
    <p:sldMasterId id="2147483652" r:id="rId3"/>
  </p:sldMasterIdLst>
  <p:notesMasterIdLst>
    <p:notesMasterId r:id="rId26"/>
  </p:notesMasterIdLst>
  <p:sldIdLst>
    <p:sldId id="311" r:id="rId4"/>
    <p:sldId id="264" r:id="rId5"/>
    <p:sldId id="312" r:id="rId6"/>
    <p:sldId id="282" r:id="rId7"/>
    <p:sldId id="313" r:id="rId8"/>
    <p:sldId id="297" r:id="rId9"/>
    <p:sldId id="283" r:id="rId10"/>
    <p:sldId id="284" r:id="rId11"/>
    <p:sldId id="285" r:id="rId12"/>
    <p:sldId id="286" r:id="rId13"/>
    <p:sldId id="287" r:id="rId14"/>
    <p:sldId id="288" r:id="rId15"/>
    <p:sldId id="289" r:id="rId16"/>
    <p:sldId id="301" r:id="rId17"/>
    <p:sldId id="290" r:id="rId18"/>
    <p:sldId id="291" r:id="rId19"/>
    <p:sldId id="292" r:id="rId20"/>
    <p:sldId id="305" r:id="rId21"/>
    <p:sldId id="306" r:id="rId22"/>
    <p:sldId id="307" r:id="rId23"/>
    <p:sldId id="308" r:id="rId24"/>
    <p:sldId id="309" r:id="rId25"/>
  </p:sldIdLst>
  <p:sldSz cx="10150475" cy="7589838"/>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25674"/>
    <a:srgbClr val="080A48"/>
    <a:srgbClr val="0D0D2F"/>
    <a:srgbClr val="EAEAEA"/>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8" d="100"/>
          <a:sy n="58" d="100"/>
        </p:scale>
        <p:origin x="-576" y="-102"/>
      </p:cViewPr>
      <p:guideLst>
        <p:guide orient="horz" pos="2390"/>
        <p:guide pos="3197"/>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3076" name="Rectangle 4"/>
          <p:cNvSpPr>
            <a:spLocks noChangeArrowheads="1" noTextEdit="1"/>
          </p:cNvSpPr>
          <p:nvPr>
            <p:ph type="sldImg" idx="2"/>
          </p:nvPr>
        </p:nvSpPr>
        <p:spPr bwMode="auto">
          <a:xfrm>
            <a:off x="1136650" y="685800"/>
            <a:ext cx="45847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B28E471-2B16-475E-BECA-493E12F96A7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4808EC-B50B-4388-B090-7233B1515653}" type="slidenum">
              <a:rPr lang="en-US"/>
              <a:pPr/>
              <a:t>2</a:t>
            </a:fld>
            <a:endParaRPr lang="en-US"/>
          </a:p>
        </p:txBody>
      </p:sp>
      <p:sp>
        <p:nvSpPr>
          <p:cNvPr id="6146" name="Rectangle 2"/>
          <p:cNvSpPr>
            <a:spLocks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6939B3-A2DD-4620-8153-85EB801D0391}" type="slidenum">
              <a:rPr lang="en-US"/>
              <a:pPr/>
              <a:t>5</a:t>
            </a:fld>
            <a:endParaRPr lang="en-US"/>
          </a:p>
        </p:txBody>
      </p:sp>
      <p:sp>
        <p:nvSpPr>
          <p:cNvPr id="37890" name="Rectangle 2"/>
          <p:cNvSpPr>
            <a:spLocks noChangeArrowheads="1" noTextEdit="1"/>
          </p:cNvSpPr>
          <p:nvPr>
            <p:ph type="sldImg"/>
          </p:nvPr>
        </p:nvSpPr>
        <p:spPr>
          <a:xfrm>
            <a:off x="1138238" y="684213"/>
            <a:ext cx="4584700" cy="3429000"/>
          </a:xfrm>
          <a:ln/>
        </p:spPr>
      </p:sp>
      <p:sp>
        <p:nvSpPr>
          <p:cNvPr id="37891" name="Rectangle 3"/>
          <p:cNvSpPr>
            <a:spLocks noGrp="1" noChangeArrowheads="1"/>
          </p:cNvSpPr>
          <p:nvPr>
            <p:ph type="body" idx="1"/>
          </p:nvPr>
        </p:nvSpPr>
        <p:spPr>
          <a:xfrm>
            <a:off x="684213" y="4341813"/>
            <a:ext cx="5489575" cy="4117975"/>
          </a:xfrm>
        </p:spPr>
        <p:txBody>
          <a:bodyPr/>
          <a:lstStyle/>
          <a:p>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52400"/>
            <a:ext cx="9525000" cy="2895600"/>
          </a:xfrm>
          <a:effectLst>
            <a:outerShdw dist="35921" dir="2700000" algn="ctr" rotWithShape="0">
              <a:schemeClr val="bg2"/>
            </a:outerShdw>
          </a:effectLst>
        </p:spPr>
        <p:txBody>
          <a:bodyPr/>
          <a:lstStyle>
            <a:lvl1pPr algn="ctr">
              <a:defRPr sz="4000" b="1">
                <a:solidFill>
                  <a:schemeClr val="accent1"/>
                </a:solidFill>
              </a:defRPr>
            </a:lvl1pPr>
          </a:lstStyle>
          <a:p>
            <a:r>
              <a:rPr lang="en-US"/>
              <a:t>Click to edit Master title style</a:t>
            </a:r>
          </a:p>
        </p:txBody>
      </p:sp>
      <p:sp>
        <p:nvSpPr>
          <p:cNvPr id="2051" name="Rectangle 3"/>
          <p:cNvSpPr>
            <a:spLocks noGrp="1" noChangeArrowheads="1"/>
          </p:cNvSpPr>
          <p:nvPr>
            <p:ph type="subTitle" idx="1"/>
          </p:nvPr>
        </p:nvSpPr>
        <p:spPr>
          <a:xfrm>
            <a:off x="304800" y="3200400"/>
            <a:ext cx="9525000" cy="1143000"/>
          </a:xfrm>
          <a:effectLst>
            <a:outerShdw dist="35921" dir="2700000" algn="ctr" rotWithShape="0">
              <a:schemeClr val="bg2"/>
            </a:outerShdw>
          </a:effectLst>
        </p:spPr>
        <p:txBody>
          <a:bodyPr anchor="ctr"/>
          <a:lstStyle>
            <a:lvl1pPr marL="0" indent="0" algn="ctr">
              <a:buFontTx/>
              <a:buNone/>
              <a:defRPr/>
            </a:lvl1pPr>
          </a:lstStyle>
          <a:p>
            <a:r>
              <a:rPr lang="en-US"/>
              <a:t>Click to edit Master subtitle style</a:t>
            </a:r>
          </a:p>
        </p:txBody>
      </p:sp>
      <p:sp>
        <p:nvSpPr>
          <p:cNvPr id="2052" name="Rectangle 4"/>
          <p:cNvSpPr>
            <a:spLocks noGrp="1" noChangeArrowheads="1"/>
          </p:cNvSpPr>
          <p:nvPr>
            <p:ph type="dt" sz="half" idx="2"/>
          </p:nvPr>
        </p:nvSpPr>
        <p:spPr/>
        <p:txBody>
          <a:bodyPr/>
          <a:lstStyle>
            <a:lvl1pPr>
              <a:defRPr/>
            </a:lvl1pPr>
          </a:lstStyle>
          <a:p>
            <a:endParaRPr lang="en-US"/>
          </a:p>
        </p:txBody>
      </p:sp>
      <p:sp>
        <p:nvSpPr>
          <p:cNvPr id="2053" name="Rectangle 5"/>
          <p:cNvSpPr>
            <a:spLocks noGrp="1" noChangeArrowheads="1"/>
          </p:cNvSpPr>
          <p:nvPr>
            <p:ph type="ftr" sz="quarter" idx="3"/>
          </p:nvPr>
        </p:nvSpPr>
        <p:spPr/>
        <p:txBody>
          <a:bodyPr/>
          <a:lstStyle>
            <a:lvl1pPr>
              <a:defRPr/>
            </a:lvl1pPr>
          </a:lstStyle>
          <a:p>
            <a:endParaRPr lang="en-US"/>
          </a:p>
        </p:txBody>
      </p:sp>
      <p:sp>
        <p:nvSpPr>
          <p:cNvPr id="2054" name="Rectangle 6"/>
          <p:cNvSpPr>
            <a:spLocks noGrp="1" noChangeArrowheads="1"/>
          </p:cNvSpPr>
          <p:nvPr>
            <p:ph type="sldNum" sz="quarter" idx="4"/>
          </p:nvPr>
        </p:nvSpPr>
        <p:spPr/>
        <p:txBody>
          <a:bodyPr/>
          <a:lstStyle>
            <a:lvl1pPr>
              <a:defRPr/>
            </a:lvl1pPr>
          </a:lstStyle>
          <a:p>
            <a:fld id="{D0443285-BE65-47FB-A804-9E55A50542A3}" type="slidenum">
              <a:rPr lang="en-US"/>
              <a:pPr/>
              <a:t>‹#›</a:t>
            </a:fld>
            <a:endParaRPr lang="en-US"/>
          </a:p>
        </p:txBody>
      </p:sp>
      <p:pic>
        <p:nvPicPr>
          <p:cNvPr id="2055" name="Picture 7" descr="titlepic"/>
          <p:cNvPicPr>
            <a:picLocks noChangeAspect="1" noChangeArrowheads="1"/>
          </p:cNvPicPr>
          <p:nvPr/>
        </p:nvPicPr>
        <p:blipFill>
          <a:blip r:embed="rId3" cstate="print"/>
          <a:srcRect/>
          <a:stretch>
            <a:fillRect/>
          </a:stretch>
        </p:blipFill>
        <p:spPr bwMode="auto">
          <a:xfrm>
            <a:off x="134938" y="4416425"/>
            <a:ext cx="9880600" cy="29622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DF7875-F3E5-48A1-A34E-13671636464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86650" y="152400"/>
            <a:ext cx="2419350" cy="659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52400"/>
            <a:ext cx="7105650" cy="659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5E4062-C784-4E5D-B8C5-76DDB000109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9677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228600" y="1371600"/>
            <a:ext cx="9677400" cy="5375275"/>
          </a:xfrm>
        </p:spPr>
        <p:txBody>
          <a:bodyPr/>
          <a:lstStyle/>
          <a:p>
            <a:endParaRPr lang="en-US"/>
          </a:p>
        </p:txBody>
      </p:sp>
      <p:sp>
        <p:nvSpPr>
          <p:cNvPr id="4" name="Date Placeholder 3"/>
          <p:cNvSpPr>
            <a:spLocks noGrp="1"/>
          </p:cNvSpPr>
          <p:nvPr>
            <p:ph type="dt" sz="half" idx="10"/>
          </p:nvPr>
        </p:nvSpPr>
        <p:spPr>
          <a:xfrm>
            <a:off x="762000" y="6915150"/>
            <a:ext cx="2114550" cy="506413"/>
          </a:xfrm>
        </p:spPr>
        <p:txBody>
          <a:bodyPr/>
          <a:lstStyle>
            <a:lvl1pPr>
              <a:defRPr/>
            </a:lvl1pPr>
          </a:lstStyle>
          <a:p>
            <a:endParaRPr lang="en-US"/>
          </a:p>
        </p:txBody>
      </p:sp>
      <p:sp>
        <p:nvSpPr>
          <p:cNvPr id="5" name="Footer Placeholder 4"/>
          <p:cNvSpPr>
            <a:spLocks noGrp="1"/>
          </p:cNvSpPr>
          <p:nvPr>
            <p:ph type="ftr" sz="quarter" idx="11"/>
          </p:nvPr>
        </p:nvSpPr>
        <p:spPr>
          <a:xfrm>
            <a:off x="3468688" y="6915150"/>
            <a:ext cx="3213100" cy="506413"/>
          </a:xfrm>
        </p:spPr>
        <p:txBody>
          <a:bodyPr/>
          <a:lstStyle>
            <a:lvl1pPr>
              <a:defRPr/>
            </a:lvl1pPr>
          </a:lstStyle>
          <a:p>
            <a:endParaRPr lang="en-US"/>
          </a:p>
        </p:txBody>
      </p:sp>
      <p:sp>
        <p:nvSpPr>
          <p:cNvPr id="6" name="Slide Number Placeholder 5"/>
          <p:cNvSpPr>
            <a:spLocks noGrp="1"/>
          </p:cNvSpPr>
          <p:nvPr>
            <p:ph type="sldNum" sz="quarter" idx="12"/>
          </p:nvPr>
        </p:nvSpPr>
        <p:spPr>
          <a:xfrm>
            <a:off x="7273925" y="6915150"/>
            <a:ext cx="2114550" cy="506413"/>
          </a:xfrm>
        </p:spPr>
        <p:txBody>
          <a:bodyPr/>
          <a:lstStyle>
            <a:lvl1pPr>
              <a:defRPr/>
            </a:lvl1pPr>
          </a:lstStyle>
          <a:p>
            <a:fld id="{411F8375-F363-4C6C-8950-061545CD5CE3}"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304800" y="152400"/>
            <a:ext cx="9525000" cy="2895600"/>
          </a:xfrm>
          <a:effectLst>
            <a:outerShdw dist="35921" dir="2700000" algn="ctr" rotWithShape="0">
              <a:schemeClr val="bg2"/>
            </a:outerShdw>
          </a:effectLst>
        </p:spPr>
        <p:txBody>
          <a:bodyPr/>
          <a:lstStyle>
            <a:lvl1pPr algn="ctr">
              <a:defRPr sz="4000" b="1">
                <a:solidFill>
                  <a:schemeClr val="accent1"/>
                </a:solidFill>
              </a:defRPr>
            </a:lvl1pPr>
          </a:lstStyle>
          <a:p>
            <a:r>
              <a:rPr lang="en-US"/>
              <a:t>Click to edit Master title style</a:t>
            </a:r>
          </a:p>
        </p:txBody>
      </p:sp>
      <p:sp>
        <p:nvSpPr>
          <p:cNvPr id="23555" name="Rectangle 3"/>
          <p:cNvSpPr>
            <a:spLocks noGrp="1" noChangeArrowheads="1"/>
          </p:cNvSpPr>
          <p:nvPr>
            <p:ph type="subTitle" idx="1"/>
          </p:nvPr>
        </p:nvSpPr>
        <p:spPr>
          <a:xfrm>
            <a:off x="304800" y="3200400"/>
            <a:ext cx="9525000" cy="1143000"/>
          </a:xfrm>
          <a:effectLst>
            <a:outerShdw dist="35921" dir="2700000" algn="ctr" rotWithShape="0">
              <a:schemeClr val="bg2"/>
            </a:outerShdw>
          </a:effectLst>
        </p:spPr>
        <p:txBody>
          <a:bodyPr anchor="ctr"/>
          <a:lstStyle>
            <a:lvl1pPr marL="0" indent="0" algn="ctr">
              <a:buFontTx/>
              <a:buNone/>
              <a:defRPr/>
            </a:lvl1pPr>
          </a:lstStyle>
          <a:p>
            <a:r>
              <a:rPr lang="en-US"/>
              <a:t>Click to edit Master subtitle style</a:t>
            </a:r>
          </a:p>
        </p:txBody>
      </p:sp>
      <p:sp>
        <p:nvSpPr>
          <p:cNvPr id="23556" name="Rectangle 4"/>
          <p:cNvSpPr>
            <a:spLocks noGrp="1" noChangeArrowheads="1"/>
          </p:cNvSpPr>
          <p:nvPr>
            <p:ph type="dt" sz="half" idx="2"/>
          </p:nvPr>
        </p:nvSpPr>
        <p:spPr/>
        <p:txBody>
          <a:bodyPr/>
          <a:lstStyle>
            <a:lvl1pPr>
              <a:defRPr/>
            </a:lvl1pPr>
          </a:lstStyle>
          <a:p>
            <a:endParaRPr lang="en-US"/>
          </a:p>
        </p:txBody>
      </p:sp>
      <p:sp>
        <p:nvSpPr>
          <p:cNvPr id="23557" name="Rectangle 5"/>
          <p:cNvSpPr>
            <a:spLocks noGrp="1" noChangeArrowheads="1"/>
          </p:cNvSpPr>
          <p:nvPr>
            <p:ph type="ftr" sz="quarter" idx="3"/>
          </p:nvPr>
        </p:nvSpPr>
        <p:spPr/>
        <p:txBody>
          <a:bodyPr/>
          <a:lstStyle>
            <a:lvl1pPr>
              <a:defRPr/>
            </a:lvl1pPr>
          </a:lstStyle>
          <a:p>
            <a:endParaRPr lang="en-US"/>
          </a:p>
        </p:txBody>
      </p:sp>
      <p:sp>
        <p:nvSpPr>
          <p:cNvPr id="23558" name="Rectangle 6"/>
          <p:cNvSpPr>
            <a:spLocks noGrp="1" noChangeArrowheads="1"/>
          </p:cNvSpPr>
          <p:nvPr>
            <p:ph type="sldNum" sz="quarter" idx="4"/>
          </p:nvPr>
        </p:nvSpPr>
        <p:spPr/>
        <p:txBody>
          <a:bodyPr/>
          <a:lstStyle>
            <a:lvl1pPr>
              <a:defRPr/>
            </a:lvl1pPr>
          </a:lstStyle>
          <a:p>
            <a:fld id="{2E20E765-340E-4701-85C3-BE76A4614629}" type="slidenum">
              <a:rPr lang="en-US"/>
              <a:pPr/>
              <a:t>‹#›</a:t>
            </a:fld>
            <a:endParaRPr lang="en-US"/>
          </a:p>
        </p:txBody>
      </p:sp>
      <p:pic>
        <p:nvPicPr>
          <p:cNvPr id="23559" name="Picture 7" descr="titlepic"/>
          <p:cNvPicPr>
            <a:picLocks noChangeAspect="1" noChangeArrowheads="1"/>
          </p:cNvPicPr>
          <p:nvPr/>
        </p:nvPicPr>
        <p:blipFill>
          <a:blip r:embed="rId3" cstate="print"/>
          <a:srcRect/>
          <a:stretch>
            <a:fillRect/>
          </a:stretch>
        </p:blipFill>
        <p:spPr bwMode="auto">
          <a:xfrm>
            <a:off x="134938" y="4416425"/>
            <a:ext cx="9880600" cy="2962275"/>
          </a:xfrm>
          <a:prstGeom prst="rect">
            <a:avLst/>
          </a:prstGeom>
          <a:noFill/>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599168-ADD8-43BB-A2F3-6F6FF19B18BE}"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1688" y="4876800"/>
            <a:ext cx="8628062" cy="15081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1688" y="3216275"/>
            <a:ext cx="8628062" cy="166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6CEDC60-1B54-4C38-83E0-3A4BDDACBC81}"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371600"/>
            <a:ext cx="4762500" cy="537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371600"/>
            <a:ext cx="4762500" cy="537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353F66D-BA7A-4A78-BC31-B2CBA9F4E833}"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9134475" cy="126523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698625"/>
            <a:ext cx="4484688"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06650"/>
            <a:ext cx="44846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56200" y="1698625"/>
            <a:ext cx="4486275"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56200" y="2406650"/>
            <a:ext cx="44862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AFFE096-D350-4988-B173-50C445ED1B51}"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05C38E4-A05C-4C77-88D2-053860F42108}"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DBD610D-91AB-4555-A9EC-9921C91F8F4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093694-DE66-4935-907A-6101EE381EC6}"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1625"/>
            <a:ext cx="3338513" cy="12858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68750" y="301625"/>
            <a:ext cx="5673725" cy="6478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0" y="1587500"/>
            <a:ext cx="3338513" cy="51927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E42EE5E-0D97-466D-8D37-6A43F2CDB460}"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9138" y="5313363"/>
            <a:ext cx="6091237" cy="62706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89138" y="677863"/>
            <a:ext cx="6091237" cy="4554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89138" y="5940425"/>
            <a:ext cx="6091237" cy="890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5938C11-FA10-483F-AD82-927381DFE225}"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A7C349-677C-4701-97D0-13662D53FA38}"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86650" y="152400"/>
            <a:ext cx="2419350" cy="659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52400"/>
            <a:ext cx="7105650" cy="659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7ECBB6-9FD0-4BA7-8D53-EB6913427923}"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304800" y="152400"/>
            <a:ext cx="9525000" cy="2895600"/>
          </a:xfrm>
          <a:effectLst>
            <a:outerShdw dist="35921" dir="2700000" algn="ctr" rotWithShape="0">
              <a:schemeClr val="bg2"/>
            </a:outerShdw>
          </a:effectLst>
        </p:spPr>
        <p:txBody>
          <a:bodyPr/>
          <a:lstStyle>
            <a:lvl1pPr algn="ctr">
              <a:defRPr sz="4000" b="1">
                <a:solidFill>
                  <a:schemeClr val="accent1"/>
                </a:solidFill>
              </a:defRPr>
            </a:lvl1pPr>
          </a:lstStyle>
          <a:p>
            <a:r>
              <a:rPr lang="en-US"/>
              <a:t>Click to edit Master title style</a:t>
            </a:r>
          </a:p>
        </p:txBody>
      </p:sp>
      <p:sp>
        <p:nvSpPr>
          <p:cNvPr id="25603" name="Rectangle 3"/>
          <p:cNvSpPr>
            <a:spLocks noGrp="1" noChangeArrowheads="1"/>
          </p:cNvSpPr>
          <p:nvPr>
            <p:ph type="subTitle" idx="1"/>
          </p:nvPr>
        </p:nvSpPr>
        <p:spPr>
          <a:xfrm>
            <a:off x="304800" y="3200400"/>
            <a:ext cx="9525000" cy="1143000"/>
          </a:xfrm>
          <a:effectLst>
            <a:outerShdw dist="35921" dir="2700000" algn="ctr" rotWithShape="0">
              <a:schemeClr val="bg2"/>
            </a:outerShdw>
          </a:effectLst>
        </p:spPr>
        <p:txBody>
          <a:bodyPr anchor="ctr"/>
          <a:lstStyle>
            <a:lvl1pPr marL="0" indent="0" algn="ctr">
              <a:buFontTx/>
              <a:buNone/>
              <a:defRPr/>
            </a:lvl1pPr>
          </a:lstStyle>
          <a:p>
            <a:r>
              <a:rPr lang="en-US"/>
              <a:t>Click to edit Master subtitle style</a:t>
            </a:r>
          </a:p>
        </p:txBody>
      </p:sp>
      <p:sp>
        <p:nvSpPr>
          <p:cNvPr id="25604" name="Rectangle 4"/>
          <p:cNvSpPr>
            <a:spLocks noGrp="1" noChangeArrowheads="1"/>
          </p:cNvSpPr>
          <p:nvPr>
            <p:ph type="dt" sz="half" idx="2"/>
          </p:nvPr>
        </p:nvSpPr>
        <p:spPr/>
        <p:txBody>
          <a:bodyPr/>
          <a:lstStyle>
            <a:lvl1pPr>
              <a:defRPr/>
            </a:lvl1pPr>
          </a:lstStyle>
          <a:p>
            <a:endParaRPr lang="en-US"/>
          </a:p>
        </p:txBody>
      </p:sp>
      <p:sp>
        <p:nvSpPr>
          <p:cNvPr id="25605" name="Rectangle 5"/>
          <p:cNvSpPr>
            <a:spLocks noGrp="1" noChangeArrowheads="1"/>
          </p:cNvSpPr>
          <p:nvPr>
            <p:ph type="ftr" sz="quarter" idx="3"/>
          </p:nvPr>
        </p:nvSpPr>
        <p:spPr/>
        <p:txBody>
          <a:bodyPr/>
          <a:lstStyle>
            <a:lvl1pPr>
              <a:defRPr/>
            </a:lvl1pPr>
          </a:lstStyle>
          <a:p>
            <a:endParaRPr lang="en-US"/>
          </a:p>
        </p:txBody>
      </p:sp>
      <p:sp>
        <p:nvSpPr>
          <p:cNvPr id="25606" name="Rectangle 6"/>
          <p:cNvSpPr>
            <a:spLocks noGrp="1" noChangeArrowheads="1"/>
          </p:cNvSpPr>
          <p:nvPr>
            <p:ph type="sldNum" sz="quarter" idx="4"/>
          </p:nvPr>
        </p:nvSpPr>
        <p:spPr/>
        <p:txBody>
          <a:bodyPr/>
          <a:lstStyle>
            <a:lvl1pPr>
              <a:defRPr/>
            </a:lvl1pPr>
          </a:lstStyle>
          <a:p>
            <a:fld id="{52E8C80C-A2CB-4D66-A308-305EFB59A534}" type="slidenum">
              <a:rPr lang="en-US"/>
              <a:pPr/>
              <a:t>‹#›</a:t>
            </a:fld>
            <a:endParaRPr lang="en-US"/>
          </a:p>
        </p:txBody>
      </p:sp>
      <p:pic>
        <p:nvPicPr>
          <p:cNvPr id="25607" name="Picture 7" descr="titlepic"/>
          <p:cNvPicPr>
            <a:picLocks noChangeAspect="1" noChangeArrowheads="1"/>
          </p:cNvPicPr>
          <p:nvPr/>
        </p:nvPicPr>
        <p:blipFill>
          <a:blip r:embed="rId3" cstate="print"/>
          <a:srcRect/>
          <a:stretch>
            <a:fillRect/>
          </a:stretch>
        </p:blipFill>
        <p:spPr bwMode="auto">
          <a:xfrm>
            <a:off x="134938" y="4416425"/>
            <a:ext cx="9880600" cy="2962275"/>
          </a:xfrm>
          <a:prstGeom prst="rect">
            <a:avLst/>
          </a:prstGeom>
          <a:noFill/>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6AD8E0-7C62-4FB1-9C10-07DD2074EC05}"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1688" y="4876800"/>
            <a:ext cx="8628062" cy="15081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1688" y="3216275"/>
            <a:ext cx="8628062" cy="166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03BAF6-4E2C-42A5-80C9-C7B08EE9F73D}"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371600"/>
            <a:ext cx="4762500" cy="537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371600"/>
            <a:ext cx="4762500" cy="537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32530E1-7F4E-4E48-8405-F4E07C73E82C}"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9134475" cy="126523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698625"/>
            <a:ext cx="4484688"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06650"/>
            <a:ext cx="44846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56200" y="1698625"/>
            <a:ext cx="4486275"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56200" y="2406650"/>
            <a:ext cx="44862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FDA1885-A554-476E-8E18-87E56DFF3A41}"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433F5D0-1D3B-4974-A9E2-F95F58715AF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1688" y="4876800"/>
            <a:ext cx="8628062" cy="15081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1688" y="3216275"/>
            <a:ext cx="8628062" cy="166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62CAE7-88F0-4FED-903D-CFED7EC39519}"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5AA5F90-667D-4784-832B-324DE8FC494C}"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1625"/>
            <a:ext cx="3338513" cy="12858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68750" y="301625"/>
            <a:ext cx="5673725" cy="6478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0" y="1587500"/>
            <a:ext cx="3338513" cy="51927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858223-DD9A-4E09-9415-5FB140AACA45}"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9138" y="5313363"/>
            <a:ext cx="6091237" cy="62706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89138" y="677863"/>
            <a:ext cx="6091237" cy="4554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89138" y="5940425"/>
            <a:ext cx="6091237" cy="890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FDA33F-30A1-472C-854D-49FDA96014C1}"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A9E6688-1C21-42BA-B845-C71A7BAEE71F}"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86650" y="152400"/>
            <a:ext cx="2419350" cy="659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52400"/>
            <a:ext cx="7105650" cy="659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8BB5ED-30E7-4242-9FCF-2C902A22048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371600"/>
            <a:ext cx="4762500" cy="537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371600"/>
            <a:ext cx="4762500" cy="537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C1A3DCC-93A8-4359-AB13-243723CECCE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9134475" cy="126523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698625"/>
            <a:ext cx="4484688"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06650"/>
            <a:ext cx="44846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56200" y="1698625"/>
            <a:ext cx="4486275" cy="7080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56200" y="2406650"/>
            <a:ext cx="44862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635B3B2-9AA9-4E40-B552-0718E9D8BAA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B9D1466-344F-4B8D-B84B-CDE79252498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53C35B4-B895-4FE2-BF24-294510C6959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1625"/>
            <a:ext cx="3338513" cy="12858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68750" y="301625"/>
            <a:ext cx="5673725" cy="6478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0" y="1587500"/>
            <a:ext cx="3338513" cy="51927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905235-DACD-4B85-B691-C333D1364E3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9138" y="5313363"/>
            <a:ext cx="6091237" cy="62706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89138" y="677863"/>
            <a:ext cx="6091237" cy="4554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89138" y="5940425"/>
            <a:ext cx="6091237" cy="890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692413-A47B-4194-92EA-A6C45B5BDC9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5.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6.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152400"/>
            <a:ext cx="9677400" cy="1143000"/>
          </a:xfrm>
          <a:prstGeom prst="rect">
            <a:avLst/>
          </a:prstGeom>
          <a:noFill/>
          <a:ln w="9525">
            <a:noFill/>
            <a:miter lim="800000"/>
            <a:headEnd/>
            <a:tailEnd/>
          </a:ln>
          <a:effectLst>
            <a:outerShdw dist="35921" dir="2700000" algn="ctr" rotWithShape="0">
              <a:schemeClr val="bg2">
                <a:alpha val="50000"/>
              </a:schemeClr>
            </a:outerShdw>
          </a:effectLst>
        </p:spPr>
        <p:txBody>
          <a:bodyPr vert="horz" wrap="square" lIns="101366" tIns="50683" rIns="101366" bIns="50683"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600" y="1371600"/>
            <a:ext cx="9677400" cy="5375275"/>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62000" y="6915150"/>
            <a:ext cx="211455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defTabSz="1014413">
              <a:defRPr sz="1600"/>
            </a:lvl1pPr>
          </a:lstStyle>
          <a:p>
            <a:endParaRPr lang="en-US"/>
          </a:p>
        </p:txBody>
      </p:sp>
      <p:sp>
        <p:nvSpPr>
          <p:cNvPr id="1029" name="Rectangle 5"/>
          <p:cNvSpPr>
            <a:spLocks noGrp="1" noChangeArrowheads="1"/>
          </p:cNvSpPr>
          <p:nvPr>
            <p:ph type="ftr" sz="quarter" idx="3"/>
          </p:nvPr>
        </p:nvSpPr>
        <p:spPr bwMode="auto">
          <a:xfrm>
            <a:off x="3468688" y="6915150"/>
            <a:ext cx="321310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algn="ctr" defTabSz="1014413">
              <a:defRPr sz="1600"/>
            </a:lvl1pPr>
          </a:lstStyle>
          <a:p>
            <a:endParaRPr lang="en-US"/>
          </a:p>
        </p:txBody>
      </p:sp>
      <p:sp>
        <p:nvSpPr>
          <p:cNvPr id="1030" name="Rectangle 6"/>
          <p:cNvSpPr>
            <a:spLocks noGrp="1" noChangeArrowheads="1"/>
          </p:cNvSpPr>
          <p:nvPr>
            <p:ph type="sldNum" sz="quarter" idx="4"/>
          </p:nvPr>
        </p:nvSpPr>
        <p:spPr bwMode="auto">
          <a:xfrm>
            <a:off x="7273925" y="6915150"/>
            <a:ext cx="211455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algn="r" defTabSz="1014413">
              <a:defRPr sz="1600"/>
            </a:lvl1pPr>
          </a:lstStyle>
          <a:p>
            <a:fld id="{D6F79223-1236-456E-9AA0-F6D977163ED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84" r:id="rId12"/>
  </p:sldLayoutIdLst>
  <p:txStyles>
    <p:titleStyle>
      <a:lvl1pPr algn="l" defTabSz="1014413" rtl="0" eaLnBrk="0" fontAlgn="base" hangingPunct="0">
        <a:spcBef>
          <a:spcPct val="0"/>
        </a:spcBef>
        <a:spcAft>
          <a:spcPct val="0"/>
        </a:spcAft>
        <a:defRPr sz="3500">
          <a:solidFill>
            <a:schemeClr val="tx2"/>
          </a:solidFill>
          <a:latin typeface="+mj-lt"/>
          <a:ea typeface="+mj-ea"/>
          <a:cs typeface="+mj-cs"/>
        </a:defRPr>
      </a:lvl1pPr>
      <a:lvl2pPr algn="l" defTabSz="1014413" rtl="0" eaLnBrk="0" fontAlgn="base" hangingPunct="0">
        <a:spcBef>
          <a:spcPct val="0"/>
        </a:spcBef>
        <a:spcAft>
          <a:spcPct val="0"/>
        </a:spcAft>
        <a:defRPr sz="3500">
          <a:solidFill>
            <a:schemeClr val="tx2"/>
          </a:solidFill>
          <a:latin typeface="Arial" charset="0"/>
        </a:defRPr>
      </a:lvl2pPr>
      <a:lvl3pPr algn="l" defTabSz="1014413" rtl="0" eaLnBrk="0" fontAlgn="base" hangingPunct="0">
        <a:spcBef>
          <a:spcPct val="0"/>
        </a:spcBef>
        <a:spcAft>
          <a:spcPct val="0"/>
        </a:spcAft>
        <a:defRPr sz="3500">
          <a:solidFill>
            <a:schemeClr val="tx2"/>
          </a:solidFill>
          <a:latin typeface="Arial" charset="0"/>
        </a:defRPr>
      </a:lvl3pPr>
      <a:lvl4pPr algn="l" defTabSz="1014413" rtl="0" eaLnBrk="0" fontAlgn="base" hangingPunct="0">
        <a:spcBef>
          <a:spcPct val="0"/>
        </a:spcBef>
        <a:spcAft>
          <a:spcPct val="0"/>
        </a:spcAft>
        <a:defRPr sz="3500">
          <a:solidFill>
            <a:schemeClr val="tx2"/>
          </a:solidFill>
          <a:latin typeface="Arial" charset="0"/>
        </a:defRPr>
      </a:lvl4pPr>
      <a:lvl5pPr algn="l" defTabSz="1014413" rtl="0" eaLnBrk="0" fontAlgn="base" hangingPunct="0">
        <a:spcBef>
          <a:spcPct val="0"/>
        </a:spcBef>
        <a:spcAft>
          <a:spcPct val="0"/>
        </a:spcAft>
        <a:defRPr sz="3500">
          <a:solidFill>
            <a:schemeClr val="tx2"/>
          </a:solidFill>
          <a:latin typeface="Arial" charset="0"/>
        </a:defRPr>
      </a:lvl5pPr>
      <a:lvl6pPr marL="457200" algn="l" defTabSz="1014413" rtl="0" eaLnBrk="0" fontAlgn="base" hangingPunct="0">
        <a:spcBef>
          <a:spcPct val="0"/>
        </a:spcBef>
        <a:spcAft>
          <a:spcPct val="0"/>
        </a:spcAft>
        <a:defRPr sz="3500">
          <a:solidFill>
            <a:schemeClr val="tx2"/>
          </a:solidFill>
          <a:latin typeface="Arial" charset="0"/>
        </a:defRPr>
      </a:lvl6pPr>
      <a:lvl7pPr marL="914400" algn="l" defTabSz="1014413" rtl="0" eaLnBrk="0" fontAlgn="base" hangingPunct="0">
        <a:spcBef>
          <a:spcPct val="0"/>
        </a:spcBef>
        <a:spcAft>
          <a:spcPct val="0"/>
        </a:spcAft>
        <a:defRPr sz="3500">
          <a:solidFill>
            <a:schemeClr val="tx2"/>
          </a:solidFill>
          <a:latin typeface="Arial" charset="0"/>
        </a:defRPr>
      </a:lvl7pPr>
      <a:lvl8pPr marL="1371600" algn="l" defTabSz="1014413" rtl="0" eaLnBrk="0" fontAlgn="base" hangingPunct="0">
        <a:spcBef>
          <a:spcPct val="0"/>
        </a:spcBef>
        <a:spcAft>
          <a:spcPct val="0"/>
        </a:spcAft>
        <a:defRPr sz="3500">
          <a:solidFill>
            <a:schemeClr val="tx2"/>
          </a:solidFill>
          <a:latin typeface="Arial" charset="0"/>
        </a:defRPr>
      </a:lvl8pPr>
      <a:lvl9pPr marL="1828800" algn="l" defTabSz="1014413" rtl="0" eaLnBrk="0" fontAlgn="base" hangingPunct="0">
        <a:spcBef>
          <a:spcPct val="0"/>
        </a:spcBef>
        <a:spcAft>
          <a:spcPct val="0"/>
        </a:spcAft>
        <a:defRPr sz="3500">
          <a:solidFill>
            <a:schemeClr val="tx2"/>
          </a:solidFill>
          <a:latin typeface="Arial" charset="0"/>
        </a:defRPr>
      </a:lvl9pPr>
    </p:titleStyle>
    <p:bodyStyle>
      <a:lvl1pPr marL="460375" indent="-460375" algn="l" defTabSz="1014413" rtl="0" eaLnBrk="0" fontAlgn="base" hangingPunct="0">
        <a:spcBef>
          <a:spcPct val="20000"/>
        </a:spcBef>
        <a:spcAft>
          <a:spcPct val="0"/>
        </a:spcAft>
        <a:buClr>
          <a:schemeClr val="tx2"/>
        </a:buClr>
        <a:buBlip>
          <a:blip r:embed="rId15"/>
        </a:buBlip>
        <a:defRPr sz="2800">
          <a:solidFill>
            <a:schemeClr val="tx1"/>
          </a:solidFill>
          <a:latin typeface="+mn-lt"/>
          <a:ea typeface="+mn-ea"/>
          <a:cs typeface="+mn-cs"/>
        </a:defRPr>
      </a:lvl1pPr>
      <a:lvl2pPr marL="1082675" indent="-449263" algn="l" defTabSz="1014413" rtl="0" eaLnBrk="0" fontAlgn="base" hangingPunct="0">
        <a:spcBef>
          <a:spcPct val="20000"/>
        </a:spcBef>
        <a:spcAft>
          <a:spcPct val="0"/>
        </a:spcAft>
        <a:buClr>
          <a:schemeClr val="tx2"/>
        </a:buClr>
        <a:buFont typeface="Wingdings 2" pitchFamily="18" charset="2"/>
        <a:buChar char="¿"/>
        <a:defRPr sz="2400">
          <a:solidFill>
            <a:schemeClr val="tx1"/>
          </a:solidFill>
          <a:latin typeface="+mn-lt"/>
        </a:defRPr>
      </a:lvl2pPr>
      <a:lvl3pPr marL="1544638" indent="-290513" algn="l" defTabSz="1014413" rtl="0" eaLnBrk="0" fontAlgn="base" hangingPunct="0">
        <a:spcBef>
          <a:spcPct val="20000"/>
        </a:spcBef>
        <a:spcAft>
          <a:spcPct val="0"/>
        </a:spcAft>
        <a:buClr>
          <a:schemeClr val="tx2"/>
        </a:buClr>
        <a:buChar char="•"/>
        <a:defRPr sz="2200">
          <a:solidFill>
            <a:schemeClr val="tx1"/>
          </a:solidFill>
          <a:latin typeface="+mn-lt"/>
        </a:defRPr>
      </a:lvl3pPr>
      <a:lvl4pPr marL="1947863" indent="-288925" algn="l" defTabSz="1014413" rtl="0" eaLnBrk="0" fontAlgn="base" hangingPunct="0">
        <a:spcBef>
          <a:spcPct val="20000"/>
        </a:spcBef>
        <a:spcAft>
          <a:spcPct val="0"/>
        </a:spcAft>
        <a:buClr>
          <a:schemeClr val="tx2"/>
        </a:buClr>
        <a:buChar char="–"/>
        <a:defRPr sz="2000">
          <a:solidFill>
            <a:schemeClr val="tx1"/>
          </a:solidFill>
          <a:latin typeface="+mn-lt"/>
        </a:defRPr>
      </a:lvl4pPr>
      <a:lvl5pPr marL="2338388" indent="-276225" algn="l" defTabSz="1014413" rtl="0" eaLnBrk="0" fontAlgn="base" hangingPunct="0">
        <a:spcBef>
          <a:spcPct val="20000"/>
        </a:spcBef>
        <a:spcAft>
          <a:spcPct val="0"/>
        </a:spcAft>
        <a:buClr>
          <a:schemeClr val="tx2"/>
        </a:buClr>
        <a:buChar char="»"/>
        <a:defRPr sz="2000">
          <a:solidFill>
            <a:schemeClr val="tx1"/>
          </a:solidFill>
          <a:latin typeface="+mn-lt"/>
        </a:defRPr>
      </a:lvl5pPr>
      <a:lvl6pPr marL="2795588" indent="-276225" algn="l" defTabSz="1014413" rtl="0" eaLnBrk="0" fontAlgn="base" hangingPunct="0">
        <a:spcBef>
          <a:spcPct val="20000"/>
        </a:spcBef>
        <a:spcAft>
          <a:spcPct val="0"/>
        </a:spcAft>
        <a:buClr>
          <a:schemeClr val="tx2"/>
        </a:buClr>
        <a:buChar char="»"/>
        <a:defRPr sz="2000">
          <a:solidFill>
            <a:schemeClr val="tx1"/>
          </a:solidFill>
          <a:latin typeface="+mn-lt"/>
        </a:defRPr>
      </a:lvl6pPr>
      <a:lvl7pPr marL="3252788" indent="-276225" algn="l" defTabSz="1014413" rtl="0" eaLnBrk="0" fontAlgn="base" hangingPunct="0">
        <a:spcBef>
          <a:spcPct val="20000"/>
        </a:spcBef>
        <a:spcAft>
          <a:spcPct val="0"/>
        </a:spcAft>
        <a:buClr>
          <a:schemeClr val="tx2"/>
        </a:buClr>
        <a:buChar char="»"/>
        <a:defRPr sz="2000">
          <a:solidFill>
            <a:schemeClr val="tx1"/>
          </a:solidFill>
          <a:latin typeface="+mn-lt"/>
        </a:defRPr>
      </a:lvl7pPr>
      <a:lvl8pPr marL="3709988" indent="-276225" algn="l" defTabSz="1014413" rtl="0" eaLnBrk="0" fontAlgn="base" hangingPunct="0">
        <a:spcBef>
          <a:spcPct val="20000"/>
        </a:spcBef>
        <a:spcAft>
          <a:spcPct val="0"/>
        </a:spcAft>
        <a:buClr>
          <a:schemeClr val="tx2"/>
        </a:buClr>
        <a:buChar char="»"/>
        <a:defRPr sz="2000">
          <a:solidFill>
            <a:schemeClr val="tx1"/>
          </a:solidFill>
          <a:latin typeface="+mn-lt"/>
        </a:defRPr>
      </a:lvl8pPr>
      <a:lvl9pPr marL="4167188" indent="-276225" algn="l" defTabSz="1014413" rtl="0" eaLnBrk="0" fontAlgn="base" hangingPunct="0">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228600" y="152400"/>
            <a:ext cx="9677400" cy="1143000"/>
          </a:xfrm>
          <a:prstGeom prst="rect">
            <a:avLst/>
          </a:prstGeom>
          <a:noFill/>
          <a:ln w="9525">
            <a:noFill/>
            <a:miter lim="800000"/>
            <a:headEnd/>
            <a:tailEnd/>
          </a:ln>
          <a:effectLst>
            <a:outerShdw dist="35921" dir="2700000" algn="ctr" rotWithShape="0">
              <a:schemeClr val="bg2">
                <a:alpha val="50000"/>
              </a:schemeClr>
            </a:outerShdw>
          </a:effectLst>
        </p:spPr>
        <p:txBody>
          <a:bodyPr vert="horz" wrap="square" lIns="101366" tIns="50683" rIns="101366" bIns="50683" numCol="1" anchor="ctr" anchorCtr="0" compatLnSpc="1">
            <a:prstTxWarp prst="textNoShape">
              <a:avLst/>
            </a:prstTxWarp>
          </a:bodyPr>
          <a:lstStyle/>
          <a:p>
            <a:pPr lvl="0"/>
            <a:r>
              <a:rPr lang="en-US" smtClean="0"/>
              <a:t>Click to edit Master title style</a:t>
            </a:r>
          </a:p>
        </p:txBody>
      </p:sp>
      <p:sp>
        <p:nvSpPr>
          <p:cNvPr id="22531" name="Rectangle 3"/>
          <p:cNvSpPr>
            <a:spLocks noGrp="1" noChangeArrowheads="1"/>
          </p:cNvSpPr>
          <p:nvPr>
            <p:ph type="body" idx="1"/>
          </p:nvPr>
        </p:nvSpPr>
        <p:spPr bwMode="auto">
          <a:xfrm>
            <a:off x="228600" y="1371600"/>
            <a:ext cx="9677400" cy="5375275"/>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2" name="Rectangle 4"/>
          <p:cNvSpPr>
            <a:spLocks noGrp="1" noChangeArrowheads="1"/>
          </p:cNvSpPr>
          <p:nvPr>
            <p:ph type="dt" sz="half" idx="2"/>
          </p:nvPr>
        </p:nvSpPr>
        <p:spPr bwMode="auto">
          <a:xfrm>
            <a:off x="762000" y="6915150"/>
            <a:ext cx="211455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defTabSz="1014413">
              <a:defRPr sz="1600"/>
            </a:lvl1pPr>
          </a:lstStyle>
          <a:p>
            <a:endParaRPr lang="en-US"/>
          </a:p>
        </p:txBody>
      </p:sp>
      <p:sp>
        <p:nvSpPr>
          <p:cNvPr id="22533" name="Rectangle 5"/>
          <p:cNvSpPr>
            <a:spLocks noGrp="1" noChangeArrowheads="1"/>
          </p:cNvSpPr>
          <p:nvPr>
            <p:ph type="ftr" sz="quarter" idx="3"/>
          </p:nvPr>
        </p:nvSpPr>
        <p:spPr bwMode="auto">
          <a:xfrm>
            <a:off x="3468688" y="6915150"/>
            <a:ext cx="321310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algn="ctr" defTabSz="1014413">
              <a:defRPr sz="1600"/>
            </a:lvl1pPr>
          </a:lstStyle>
          <a:p>
            <a:endParaRPr lang="en-US"/>
          </a:p>
        </p:txBody>
      </p:sp>
      <p:sp>
        <p:nvSpPr>
          <p:cNvPr id="22534" name="Rectangle 6"/>
          <p:cNvSpPr>
            <a:spLocks noGrp="1" noChangeArrowheads="1"/>
          </p:cNvSpPr>
          <p:nvPr>
            <p:ph type="sldNum" sz="quarter" idx="4"/>
          </p:nvPr>
        </p:nvSpPr>
        <p:spPr bwMode="auto">
          <a:xfrm>
            <a:off x="7273925" y="6915150"/>
            <a:ext cx="211455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algn="r" defTabSz="1014413">
              <a:defRPr sz="1600"/>
            </a:lvl1pPr>
          </a:lstStyle>
          <a:p>
            <a:fld id="{5539EFF6-B13A-4FD2-B9E6-F42AE5C770A8}"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1"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1014413" rtl="0" fontAlgn="base">
        <a:spcBef>
          <a:spcPct val="0"/>
        </a:spcBef>
        <a:spcAft>
          <a:spcPct val="0"/>
        </a:spcAft>
        <a:defRPr sz="3500">
          <a:solidFill>
            <a:schemeClr val="tx2"/>
          </a:solidFill>
          <a:latin typeface="+mj-lt"/>
          <a:ea typeface="+mj-ea"/>
          <a:cs typeface="+mj-cs"/>
        </a:defRPr>
      </a:lvl1pPr>
      <a:lvl2pPr algn="l" defTabSz="1014413" rtl="0" fontAlgn="base">
        <a:spcBef>
          <a:spcPct val="0"/>
        </a:spcBef>
        <a:spcAft>
          <a:spcPct val="0"/>
        </a:spcAft>
        <a:defRPr sz="3500">
          <a:solidFill>
            <a:schemeClr val="tx2"/>
          </a:solidFill>
          <a:latin typeface="Arial" charset="0"/>
        </a:defRPr>
      </a:lvl2pPr>
      <a:lvl3pPr algn="l" defTabSz="1014413" rtl="0" fontAlgn="base">
        <a:spcBef>
          <a:spcPct val="0"/>
        </a:spcBef>
        <a:spcAft>
          <a:spcPct val="0"/>
        </a:spcAft>
        <a:defRPr sz="3500">
          <a:solidFill>
            <a:schemeClr val="tx2"/>
          </a:solidFill>
          <a:latin typeface="Arial" charset="0"/>
        </a:defRPr>
      </a:lvl3pPr>
      <a:lvl4pPr algn="l" defTabSz="1014413" rtl="0" fontAlgn="base">
        <a:spcBef>
          <a:spcPct val="0"/>
        </a:spcBef>
        <a:spcAft>
          <a:spcPct val="0"/>
        </a:spcAft>
        <a:defRPr sz="3500">
          <a:solidFill>
            <a:schemeClr val="tx2"/>
          </a:solidFill>
          <a:latin typeface="Arial" charset="0"/>
        </a:defRPr>
      </a:lvl4pPr>
      <a:lvl5pPr algn="l" defTabSz="1014413" rtl="0" fontAlgn="base">
        <a:spcBef>
          <a:spcPct val="0"/>
        </a:spcBef>
        <a:spcAft>
          <a:spcPct val="0"/>
        </a:spcAft>
        <a:defRPr sz="3500">
          <a:solidFill>
            <a:schemeClr val="tx2"/>
          </a:solidFill>
          <a:latin typeface="Arial" charset="0"/>
        </a:defRPr>
      </a:lvl5pPr>
      <a:lvl6pPr marL="457200" algn="l" defTabSz="1014413" rtl="0" fontAlgn="base">
        <a:spcBef>
          <a:spcPct val="0"/>
        </a:spcBef>
        <a:spcAft>
          <a:spcPct val="0"/>
        </a:spcAft>
        <a:defRPr sz="3500">
          <a:solidFill>
            <a:schemeClr val="tx2"/>
          </a:solidFill>
          <a:latin typeface="Arial" charset="0"/>
        </a:defRPr>
      </a:lvl6pPr>
      <a:lvl7pPr marL="914400" algn="l" defTabSz="1014413" rtl="0" fontAlgn="base">
        <a:spcBef>
          <a:spcPct val="0"/>
        </a:spcBef>
        <a:spcAft>
          <a:spcPct val="0"/>
        </a:spcAft>
        <a:defRPr sz="3500">
          <a:solidFill>
            <a:schemeClr val="tx2"/>
          </a:solidFill>
          <a:latin typeface="Arial" charset="0"/>
        </a:defRPr>
      </a:lvl7pPr>
      <a:lvl8pPr marL="1371600" algn="l" defTabSz="1014413" rtl="0" fontAlgn="base">
        <a:spcBef>
          <a:spcPct val="0"/>
        </a:spcBef>
        <a:spcAft>
          <a:spcPct val="0"/>
        </a:spcAft>
        <a:defRPr sz="3500">
          <a:solidFill>
            <a:schemeClr val="tx2"/>
          </a:solidFill>
          <a:latin typeface="Arial" charset="0"/>
        </a:defRPr>
      </a:lvl8pPr>
      <a:lvl9pPr marL="1828800" algn="l" defTabSz="1014413" rtl="0" fontAlgn="base">
        <a:spcBef>
          <a:spcPct val="0"/>
        </a:spcBef>
        <a:spcAft>
          <a:spcPct val="0"/>
        </a:spcAft>
        <a:defRPr sz="3500">
          <a:solidFill>
            <a:schemeClr val="tx2"/>
          </a:solidFill>
          <a:latin typeface="Arial" charset="0"/>
        </a:defRPr>
      </a:lvl9pPr>
    </p:titleStyle>
    <p:bodyStyle>
      <a:lvl1pPr marL="460375" indent="-460375" algn="l" defTabSz="1014413" rtl="0" fontAlgn="base">
        <a:spcBef>
          <a:spcPct val="20000"/>
        </a:spcBef>
        <a:spcAft>
          <a:spcPct val="0"/>
        </a:spcAft>
        <a:buClr>
          <a:schemeClr val="tx2"/>
        </a:buClr>
        <a:buBlip>
          <a:blip r:embed="rId14"/>
        </a:buBlip>
        <a:defRPr sz="2800">
          <a:solidFill>
            <a:srgbClr val="000000"/>
          </a:solidFill>
          <a:latin typeface="+mn-lt"/>
          <a:ea typeface="+mn-ea"/>
          <a:cs typeface="+mn-cs"/>
        </a:defRPr>
      </a:lvl1pPr>
      <a:lvl2pPr marL="1082675" indent="-449263" algn="l" defTabSz="1014413" rtl="0" fontAlgn="base">
        <a:spcBef>
          <a:spcPct val="20000"/>
        </a:spcBef>
        <a:spcAft>
          <a:spcPct val="0"/>
        </a:spcAft>
        <a:buClr>
          <a:schemeClr val="tx2"/>
        </a:buClr>
        <a:buFont typeface="Wingdings 2" pitchFamily="18" charset="2"/>
        <a:buChar char="¿"/>
        <a:defRPr sz="2400">
          <a:solidFill>
            <a:srgbClr val="000000"/>
          </a:solidFill>
          <a:latin typeface="+mn-lt"/>
        </a:defRPr>
      </a:lvl2pPr>
      <a:lvl3pPr marL="1544638" indent="-290513" algn="l" defTabSz="1014413" rtl="0" fontAlgn="base">
        <a:spcBef>
          <a:spcPct val="20000"/>
        </a:spcBef>
        <a:spcAft>
          <a:spcPct val="0"/>
        </a:spcAft>
        <a:buClr>
          <a:schemeClr val="tx2"/>
        </a:buClr>
        <a:buChar char="•"/>
        <a:defRPr sz="2200">
          <a:solidFill>
            <a:srgbClr val="000000"/>
          </a:solidFill>
          <a:latin typeface="+mn-lt"/>
        </a:defRPr>
      </a:lvl3pPr>
      <a:lvl4pPr marL="1947863" indent="-288925" algn="l" defTabSz="1014413" rtl="0" fontAlgn="base">
        <a:spcBef>
          <a:spcPct val="20000"/>
        </a:spcBef>
        <a:spcAft>
          <a:spcPct val="0"/>
        </a:spcAft>
        <a:buClr>
          <a:schemeClr val="tx2"/>
        </a:buClr>
        <a:buChar char="–"/>
        <a:defRPr sz="2000">
          <a:solidFill>
            <a:srgbClr val="000000"/>
          </a:solidFill>
          <a:latin typeface="+mn-lt"/>
        </a:defRPr>
      </a:lvl4pPr>
      <a:lvl5pPr marL="2338388" indent="-276225" algn="l" defTabSz="1014413" rtl="0" fontAlgn="base">
        <a:spcBef>
          <a:spcPct val="20000"/>
        </a:spcBef>
        <a:spcAft>
          <a:spcPct val="0"/>
        </a:spcAft>
        <a:buClr>
          <a:schemeClr val="tx2"/>
        </a:buClr>
        <a:buChar char="»"/>
        <a:defRPr sz="2000">
          <a:solidFill>
            <a:srgbClr val="000000"/>
          </a:solidFill>
          <a:latin typeface="+mn-lt"/>
        </a:defRPr>
      </a:lvl5pPr>
      <a:lvl6pPr marL="2795588" indent="-276225" algn="l" defTabSz="1014413" rtl="0" fontAlgn="base">
        <a:spcBef>
          <a:spcPct val="20000"/>
        </a:spcBef>
        <a:spcAft>
          <a:spcPct val="0"/>
        </a:spcAft>
        <a:buClr>
          <a:schemeClr val="tx2"/>
        </a:buClr>
        <a:buChar char="»"/>
        <a:defRPr sz="2000">
          <a:solidFill>
            <a:srgbClr val="000000"/>
          </a:solidFill>
          <a:latin typeface="+mn-lt"/>
        </a:defRPr>
      </a:lvl6pPr>
      <a:lvl7pPr marL="3252788" indent="-276225" algn="l" defTabSz="1014413" rtl="0" fontAlgn="base">
        <a:spcBef>
          <a:spcPct val="20000"/>
        </a:spcBef>
        <a:spcAft>
          <a:spcPct val="0"/>
        </a:spcAft>
        <a:buClr>
          <a:schemeClr val="tx2"/>
        </a:buClr>
        <a:buChar char="»"/>
        <a:defRPr sz="2000">
          <a:solidFill>
            <a:srgbClr val="000000"/>
          </a:solidFill>
          <a:latin typeface="+mn-lt"/>
        </a:defRPr>
      </a:lvl7pPr>
      <a:lvl8pPr marL="3709988" indent="-276225" algn="l" defTabSz="1014413" rtl="0" fontAlgn="base">
        <a:spcBef>
          <a:spcPct val="20000"/>
        </a:spcBef>
        <a:spcAft>
          <a:spcPct val="0"/>
        </a:spcAft>
        <a:buClr>
          <a:schemeClr val="tx2"/>
        </a:buClr>
        <a:buChar char="»"/>
        <a:defRPr sz="2000">
          <a:solidFill>
            <a:srgbClr val="000000"/>
          </a:solidFill>
          <a:latin typeface="+mn-lt"/>
        </a:defRPr>
      </a:lvl8pPr>
      <a:lvl9pPr marL="4167188" indent="-276225" algn="l" defTabSz="1014413" rtl="0" fontAlgn="base">
        <a:spcBef>
          <a:spcPct val="20000"/>
        </a:spcBef>
        <a:spcAft>
          <a:spcPct val="0"/>
        </a:spcAft>
        <a:buClr>
          <a:schemeClr val="tx2"/>
        </a:buClr>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228600" y="152400"/>
            <a:ext cx="9677400" cy="1143000"/>
          </a:xfrm>
          <a:prstGeom prst="rect">
            <a:avLst/>
          </a:prstGeom>
          <a:noFill/>
          <a:ln w="9525">
            <a:noFill/>
            <a:miter lim="800000"/>
            <a:headEnd/>
            <a:tailEnd/>
          </a:ln>
          <a:effectLst>
            <a:outerShdw dist="35921" dir="2700000" algn="ctr" rotWithShape="0">
              <a:schemeClr val="bg2">
                <a:alpha val="50000"/>
              </a:schemeClr>
            </a:outerShdw>
          </a:effectLst>
        </p:spPr>
        <p:txBody>
          <a:bodyPr vert="horz" wrap="square" lIns="101366" tIns="50683" rIns="101366" bIns="50683" numCol="1" anchor="ctr" anchorCtr="0" compatLnSpc="1">
            <a:prstTxWarp prst="textNoShape">
              <a:avLst/>
            </a:prstTxWarp>
          </a:bodyPr>
          <a:lstStyle/>
          <a:p>
            <a:pPr lvl="0"/>
            <a:r>
              <a:rPr lang="en-US" smtClean="0"/>
              <a:t>Click to edit Master title style</a:t>
            </a:r>
          </a:p>
        </p:txBody>
      </p:sp>
      <p:sp>
        <p:nvSpPr>
          <p:cNvPr id="24579" name="Rectangle 3"/>
          <p:cNvSpPr>
            <a:spLocks noGrp="1" noChangeArrowheads="1"/>
          </p:cNvSpPr>
          <p:nvPr>
            <p:ph type="body" idx="1"/>
          </p:nvPr>
        </p:nvSpPr>
        <p:spPr bwMode="auto">
          <a:xfrm>
            <a:off x="228600" y="1371600"/>
            <a:ext cx="9677400" cy="5375275"/>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0" name="Rectangle 4"/>
          <p:cNvSpPr>
            <a:spLocks noGrp="1" noChangeArrowheads="1"/>
          </p:cNvSpPr>
          <p:nvPr>
            <p:ph type="dt" sz="half" idx="2"/>
          </p:nvPr>
        </p:nvSpPr>
        <p:spPr bwMode="auto">
          <a:xfrm>
            <a:off x="762000" y="6915150"/>
            <a:ext cx="211455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defTabSz="1014413">
              <a:defRPr sz="1600"/>
            </a:lvl1pPr>
          </a:lstStyle>
          <a:p>
            <a:endParaRPr lang="en-US"/>
          </a:p>
        </p:txBody>
      </p:sp>
      <p:sp>
        <p:nvSpPr>
          <p:cNvPr id="24581" name="Rectangle 5"/>
          <p:cNvSpPr>
            <a:spLocks noGrp="1" noChangeArrowheads="1"/>
          </p:cNvSpPr>
          <p:nvPr>
            <p:ph type="ftr" sz="quarter" idx="3"/>
          </p:nvPr>
        </p:nvSpPr>
        <p:spPr bwMode="auto">
          <a:xfrm>
            <a:off x="3468688" y="6915150"/>
            <a:ext cx="321310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algn="ctr" defTabSz="1014413">
              <a:defRPr sz="1600"/>
            </a:lvl1pPr>
          </a:lstStyle>
          <a:p>
            <a:endParaRPr lang="en-US"/>
          </a:p>
        </p:txBody>
      </p:sp>
      <p:sp>
        <p:nvSpPr>
          <p:cNvPr id="24582" name="Rectangle 6"/>
          <p:cNvSpPr>
            <a:spLocks noGrp="1" noChangeArrowheads="1"/>
          </p:cNvSpPr>
          <p:nvPr>
            <p:ph type="sldNum" sz="quarter" idx="4"/>
          </p:nvPr>
        </p:nvSpPr>
        <p:spPr bwMode="auto">
          <a:xfrm>
            <a:off x="7273925" y="6915150"/>
            <a:ext cx="2114550" cy="506413"/>
          </a:xfrm>
          <a:prstGeom prst="rect">
            <a:avLst/>
          </a:prstGeom>
          <a:noFill/>
          <a:ln w="9525">
            <a:noFill/>
            <a:miter lim="800000"/>
            <a:headEnd/>
            <a:tailEnd/>
          </a:ln>
          <a:effectLst/>
        </p:spPr>
        <p:txBody>
          <a:bodyPr vert="horz" wrap="square" lIns="101366" tIns="50683" rIns="101366" bIns="50683" numCol="1" anchor="t" anchorCtr="0" compatLnSpc="1">
            <a:prstTxWarp prst="textNoShape">
              <a:avLst/>
            </a:prstTxWarp>
          </a:bodyPr>
          <a:lstStyle>
            <a:lvl1pPr algn="r" defTabSz="1014413">
              <a:defRPr sz="1600"/>
            </a:lvl1pPr>
          </a:lstStyle>
          <a:p>
            <a:fld id="{7F270FF5-1BEA-4D65-833E-A6BF03FBAD6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14413" rtl="0" fontAlgn="base">
        <a:spcBef>
          <a:spcPct val="0"/>
        </a:spcBef>
        <a:spcAft>
          <a:spcPct val="0"/>
        </a:spcAft>
        <a:defRPr sz="3500">
          <a:solidFill>
            <a:schemeClr val="tx2"/>
          </a:solidFill>
          <a:latin typeface="+mj-lt"/>
          <a:ea typeface="+mj-ea"/>
          <a:cs typeface="+mj-cs"/>
        </a:defRPr>
      </a:lvl1pPr>
      <a:lvl2pPr algn="l" defTabSz="1014413" rtl="0" fontAlgn="base">
        <a:spcBef>
          <a:spcPct val="0"/>
        </a:spcBef>
        <a:spcAft>
          <a:spcPct val="0"/>
        </a:spcAft>
        <a:defRPr sz="3500">
          <a:solidFill>
            <a:schemeClr val="tx2"/>
          </a:solidFill>
          <a:latin typeface="Arial" charset="0"/>
        </a:defRPr>
      </a:lvl2pPr>
      <a:lvl3pPr algn="l" defTabSz="1014413" rtl="0" fontAlgn="base">
        <a:spcBef>
          <a:spcPct val="0"/>
        </a:spcBef>
        <a:spcAft>
          <a:spcPct val="0"/>
        </a:spcAft>
        <a:defRPr sz="3500">
          <a:solidFill>
            <a:schemeClr val="tx2"/>
          </a:solidFill>
          <a:latin typeface="Arial" charset="0"/>
        </a:defRPr>
      </a:lvl3pPr>
      <a:lvl4pPr algn="l" defTabSz="1014413" rtl="0" fontAlgn="base">
        <a:spcBef>
          <a:spcPct val="0"/>
        </a:spcBef>
        <a:spcAft>
          <a:spcPct val="0"/>
        </a:spcAft>
        <a:defRPr sz="3500">
          <a:solidFill>
            <a:schemeClr val="tx2"/>
          </a:solidFill>
          <a:latin typeface="Arial" charset="0"/>
        </a:defRPr>
      </a:lvl4pPr>
      <a:lvl5pPr algn="l" defTabSz="1014413" rtl="0" fontAlgn="base">
        <a:spcBef>
          <a:spcPct val="0"/>
        </a:spcBef>
        <a:spcAft>
          <a:spcPct val="0"/>
        </a:spcAft>
        <a:defRPr sz="3500">
          <a:solidFill>
            <a:schemeClr val="tx2"/>
          </a:solidFill>
          <a:latin typeface="Arial" charset="0"/>
        </a:defRPr>
      </a:lvl5pPr>
      <a:lvl6pPr marL="457200" algn="l" defTabSz="1014413" rtl="0" fontAlgn="base">
        <a:spcBef>
          <a:spcPct val="0"/>
        </a:spcBef>
        <a:spcAft>
          <a:spcPct val="0"/>
        </a:spcAft>
        <a:defRPr sz="3500">
          <a:solidFill>
            <a:schemeClr val="tx2"/>
          </a:solidFill>
          <a:latin typeface="Arial" charset="0"/>
        </a:defRPr>
      </a:lvl6pPr>
      <a:lvl7pPr marL="914400" algn="l" defTabSz="1014413" rtl="0" fontAlgn="base">
        <a:spcBef>
          <a:spcPct val="0"/>
        </a:spcBef>
        <a:spcAft>
          <a:spcPct val="0"/>
        </a:spcAft>
        <a:defRPr sz="3500">
          <a:solidFill>
            <a:schemeClr val="tx2"/>
          </a:solidFill>
          <a:latin typeface="Arial" charset="0"/>
        </a:defRPr>
      </a:lvl7pPr>
      <a:lvl8pPr marL="1371600" algn="l" defTabSz="1014413" rtl="0" fontAlgn="base">
        <a:spcBef>
          <a:spcPct val="0"/>
        </a:spcBef>
        <a:spcAft>
          <a:spcPct val="0"/>
        </a:spcAft>
        <a:defRPr sz="3500">
          <a:solidFill>
            <a:schemeClr val="tx2"/>
          </a:solidFill>
          <a:latin typeface="Arial" charset="0"/>
        </a:defRPr>
      </a:lvl8pPr>
      <a:lvl9pPr marL="1828800" algn="l" defTabSz="1014413" rtl="0" fontAlgn="base">
        <a:spcBef>
          <a:spcPct val="0"/>
        </a:spcBef>
        <a:spcAft>
          <a:spcPct val="0"/>
        </a:spcAft>
        <a:defRPr sz="3500">
          <a:solidFill>
            <a:schemeClr val="tx2"/>
          </a:solidFill>
          <a:latin typeface="Arial" charset="0"/>
        </a:defRPr>
      </a:lvl9pPr>
    </p:titleStyle>
    <p:bodyStyle>
      <a:lvl1pPr marL="460375" indent="-460375" algn="l" defTabSz="1014413" rtl="0" fontAlgn="base">
        <a:spcBef>
          <a:spcPct val="20000"/>
        </a:spcBef>
        <a:spcAft>
          <a:spcPct val="0"/>
        </a:spcAft>
        <a:buClr>
          <a:schemeClr val="tx2"/>
        </a:buClr>
        <a:buBlip>
          <a:blip r:embed="rId14"/>
        </a:buBlip>
        <a:defRPr sz="2800">
          <a:solidFill>
            <a:schemeClr val="tx1"/>
          </a:solidFill>
          <a:latin typeface="+mn-lt"/>
          <a:ea typeface="+mn-ea"/>
          <a:cs typeface="+mn-cs"/>
        </a:defRPr>
      </a:lvl1pPr>
      <a:lvl2pPr marL="1082675" indent="-449263" algn="l" defTabSz="1014413" rtl="0" fontAlgn="base">
        <a:spcBef>
          <a:spcPct val="20000"/>
        </a:spcBef>
        <a:spcAft>
          <a:spcPct val="0"/>
        </a:spcAft>
        <a:buClr>
          <a:schemeClr val="tx2"/>
        </a:buClr>
        <a:buFont typeface="Wingdings 2" pitchFamily="18" charset="2"/>
        <a:buChar char="¿"/>
        <a:defRPr sz="2400">
          <a:solidFill>
            <a:schemeClr val="tx1"/>
          </a:solidFill>
          <a:latin typeface="+mn-lt"/>
        </a:defRPr>
      </a:lvl2pPr>
      <a:lvl3pPr marL="1544638" indent="-290513" algn="l" defTabSz="1014413" rtl="0" fontAlgn="base">
        <a:spcBef>
          <a:spcPct val="20000"/>
        </a:spcBef>
        <a:spcAft>
          <a:spcPct val="0"/>
        </a:spcAft>
        <a:buClr>
          <a:schemeClr val="tx2"/>
        </a:buClr>
        <a:buChar char="•"/>
        <a:defRPr sz="2200">
          <a:solidFill>
            <a:schemeClr val="tx1"/>
          </a:solidFill>
          <a:latin typeface="+mn-lt"/>
        </a:defRPr>
      </a:lvl3pPr>
      <a:lvl4pPr marL="1947863" indent="-288925" algn="l" defTabSz="1014413" rtl="0" fontAlgn="base">
        <a:spcBef>
          <a:spcPct val="20000"/>
        </a:spcBef>
        <a:spcAft>
          <a:spcPct val="0"/>
        </a:spcAft>
        <a:buClr>
          <a:schemeClr val="tx2"/>
        </a:buClr>
        <a:buChar char="–"/>
        <a:defRPr sz="2000">
          <a:solidFill>
            <a:schemeClr val="tx1"/>
          </a:solidFill>
          <a:latin typeface="+mn-lt"/>
        </a:defRPr>
      </a:lvl4pPr>
      <a:lvl5pPr marL="2338388" indent="-276225" algn="l" defTabSz="1014413" rtl="0" fontAlgn="base">
        <a:spcBef>
          <a:spcPct val="20000"/>
        </a:spcBef>
        <a:spcAft>
          <a:spcPct val="0"/>
        </a:spcAft>
        <a:buClr>
          <a:schemeClr val="tx2"/>
        </a:buClr>
        <a:buChar char="»"/>
        <a:defRPr sz="2000">
          <a:solidFill>
            <a:schemeClr val="tx1"/>
          </a:solidFill>
          <a:latin typeface="+mn-lt"/>
        </a:defRPr>
      </a:lvl5pPr>
      <a:lvl6pPr marL="2795588" indent="-276225" algn="l" defTabSz="1014413" rtl="0" fontAlgn="base">
        <a:spcBef>
          <a:spcPct val="20000"/>
        </a:spcBef>
        <a:spcAft>
          <a:spcPct val="0"/>
        </a:spcAft>
        <a:buClr>
          <a:schemeClr val="tx2"/>
        </a:buClr>
        <a:buChar char="»"/>
        <a:defRPr sz="2000">
          <a:solidFill>
            <a:schemeClr val="tx1"/>
          </a:solidFill>
          <a:latin typeface="+mn-lt"/>
        </a:defRPr>
      </a:lvl6pPr>
      <a:lvl7pPr marL="3252788" indent="-276225" algn="l" defTabSz="1014413" rtl="0" fontAlgn="base">
        <a:spcBef>
          <a:spcPct val="20000"/>
        </a:spcBef>
        <a:spcAft>
          <a:spcPct val="0"/>
        </a:spcAft>
        <a:buClr>
          <a:schemeClr val="tx2"/>
        </a:buClr>
        <a:buChar char="»"/>
        <a:defRPr sz="2000">
          <a:solidFill>
            <a:schemeClr val="tx1"/>
          </a:solidFill>
          <a:latin typeface="+mn-lt"/>
        </a:defRPr>
      </a:lvl7pPr>
      <a:lvl8pPr marL="3709988" indent="-276225" algn="l" defTabSz="1014413" rtl="0" fontAlgn="base">
        <a:spcBef>
          <a:spcPct val="20000"/>
        </a:spcBef>
        <a:spcAft>
          <a:spcPct val="0"/>
        </a:spcAft>
        <a:buClr>
          <a:schemeClr val="tx2"/>
        </a:buClr>
        <a:buChar char="»"/>
        <a:defRPr sz="2000">
          <a:solidFill>
            <a:schemeClr val="tx1"/>
          </a:solidFill>
          <a:latin typeface="+mn-lt"/>
        </a:defRPr>
      </a:lvl8pPr>
      <a:lvl9pPr marL="4167188" indent="-276225" algn="l" defTabSz="1014413"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wilderpresentations.com/" TargetMode="External"/><Relationship Id="rId2" Type="http://schemas.openxmlformats.org/officeDocument/2006/relationships/hyperlink" Target="mailto:claudyne@wilderpresentation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Change Proposal: When to Use It</a:t>
            </a:r>
          </a:p>
        </p:txBody>
      </p:sp>
      <p:sp>
        <p:nvSpPr>
          <p:cNvPr id="34819" name="Rectangle 3"/>
          <p:cNvSpPr>
            <a:spLocks noGrp="1" noChangeArrowheads="1"/>
          </p:cNvSpPr>
          <p:nvPr>
            <p:ph type="body" idx="1"/>
          </p:nvPr>
        </p:nvSpPr>
        <p:spPr/>
        <p:txBody>
          <a:bodyPr/>
          <a:lstStyle/>
          <a:p>
            <a:pPr marL="461963" indent="-461963"/>
            <a:r>
              <a:rPr lang="en-US"/>
              <a:t>Use this format when you are suggesting a change. If your audience will consider it an unpleasant change, you may want to use the </a:t>
            </a:r>
            <a:r>
              <a:rPr lang="en-US" i="1"/>
              <a:t>Communicate Bad News</a:t>
            </a:r>
            <a:r>
              <a:rPr lang="en-US"/>
              <a:t> format. </a:t>
            </a:r>
          </a:p>
          <a:p>
            <a:pPr marL="461963" indent="-461963"/>
            <a:r>
              <a:rPr lang="en-US"/>
              <a:t>Changes could be</a:t>
            </a:r>
          </a:p>
          <a:p>
            <a:pPr lvl="1"/>
            <a:r>
              <a:rPr lang="en-US"/>
              <a:t>Hiring more people for a project.</a:t>
            </a:r>
          </a:p>
          <a:p>
            <a:pPr lvl="1"/>
            <a:r>
              <a:rPr lang="en-US"/>
              <a:t>Redoing a process to improve effectiveness.</a:t>
            </a:r>
          </a:p>
          <a:p>
            <a:pPr lvl="1"/>
            <a:r>
              <a:rPr lang="en-US"/>
              <a:t>Planning different job responsibilities.</a:t>
            </a:r>
          </a:p>
          <a:p>
            <a:pPr lvl="1"/>
            <a:r>
              <a:rPr lang="en-US"/>
              <a:t>Merging two companies.</a:t>
            </a:r>
          </a:p>
          <a:p>
            <a:pPr lvl="1"/>
            <a:r>
              <a:rPr lang="en-US"/>
              <a:t>Creating new task guidelines for task.</a:t>
            </a:r>
          </a:p>
          <a:p>
            <a:pPr lvl="1"/>
            <a:endParaRPr lang="en-US"/>
          </a:p>
          <a:p>
            <a:pPr lvl="1"/>
            <a:endParaRPr 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228600" y="2133600"/>
            <a:ext cx="9677400" cy="4613275"/>
          </a:xfrm>
        </p:spPr>
        <p:txBody>
          <a:bodyPr/>
          <a:lstStyle/>
          <a:p>
            <a:r>
              <a:rPr lang="en-US"/>
              <a:t>Work load</a:t>
            </a:r>
          </a:p>
          <a:p>
            <a:r>
              <a:rPr lang="en-US"/>
              <a:t>Responsibilities</a:t>
            </a:r>
          </a:p>
          <a:p>
            <a:r>
              <a:rPr lang="en-US"/>
              <a:t>Cost</a:t>
            </a:r>
          </a:p>
          <a:p>
            <a:r>
              <a:rPr lang="en-US"/>
              <a:t>Reporting structure</a:t>
            </a:r>
          </a:p>
          <a:p>
            <a:r>
              <a:rPr lang="en-US"/>
              <a:t>Career possibilities</a:t>
            </a:r>
          </a:p>
        </p:txBody>
      </p:sp>
      <p:grpSp>
        <p:nvGrpSpPr>
          <p:cNvPr id="12291" name="Group 3"/>
          <p:cNvGrpSpPr>
            <a:grpSpLocks/>
          </p:cNvGrpSpPr>
          <p:nvPr/>
        </p:nvGrpSpPr>
        <p:grpSpPr bwMode="auto">
          <a:xfrm>
            <a:off x="0" y="1524000"/>
            <a:ext cx="10150475" cy="465138"/>
            <a:chOff x="0" y="791"/>
            <a:chExt cx="6394" cy="293"/>
          </a:xfrm>
        </p:grpSpPr>
        <p:sp>
          <p:nvSpPr>
            <p:cNvPr id="12292" name="Text Box 4"/>
            <p:cNvSpPr txBox="1">
              <a:spLocks noChangeArrowheads="1"/>
            </p:cNvSpPr>
            <p:nvPr/>
          </p:nvSpPr>
          <p:spPr bwMode="auto">
            <a:xfrm>
              <a:off x="0" y="796"/>
              <a:ext cx="6394" cy="288"/>
            </a:xfrm>
            <a:prstGeom prst="rect">
              <a:avLst/>
            </a:prstGeom>
            <a:solidFill>
              <a:schemeClr val="accent1"/>
            </a:solidFill>
            <a:ln w="12700">
              <a:noFill/>
              <a:miter lim="800000"/>
              <a:headEnd/>
              <a:tailEnd/>
            </a:ln>
            <a:effectLst/>
          </p:spPr>
          <p:txBody>
            <a:bodyPr lIns="91432" tIns="45716" rIns="91432" bIns="45716" anchor="ctr"/>
            <a:lstStyle/>
            <a:p>
              <a:pPr marL="231775">
                <a:spcBef>
                  <a:spcPct val="50000"/>
                </a:spcBef>
                <a:buClr>
                  <a:srgbClr val="FFFFFF"/>
                </a:buClr>
                <a:buFont typeface="Monotype Sorts" pitchFamily="2" charset="2"/>
                <a:buNone/>
              </a:pPr>
              <a:r>
                <a:rPr lang="en-US" sz="2800" b="1">
                  <a:solidFill>
                    <a:srgbClr val="000000"/>
                  </a:solidFill>
                  <a:latin typeface="Garamond" pitchFamily="18" charset="0"/>
                </a:rPr>
                <a:t>List key benefit to change here</a:t>
              </a:r>
            </a:p>
          </p:txBody>
        </p:sp>
        <p:sp>
          <p:nvSpPr>
            <p:cNvPr id="12293" name="Line 5"/>
            <p:cNvSpPr>
              <a:spLocks noChangeShapeType="1"/>
            </p:cNvSpPr>
            <p:nvPr/>
          </p:nvSpPr>
          <p:spPr bwMode="auto">
            <a:xfrm>
              <a:off x="0" y="1084"/>
              <a:ext cx="6394" cy="0"/>
            </a:xfrm>
            <a:prstGeom prst="line">
              <a:avLst/>
            </a:prstGeom>
            <a:noFill/>
            <a:ln w="25400">
              <a:solidFill>
                <a:srgbClr val="FFFFFF"/>
              </a:solidFill>
              <a:round/>
              <a:headEnd/>
              <a:tailEnd/>
            </a:ln>
            <a:effectLst/>
          </p:spPr>
          <p:txBody>
            <a:bodyPr/>
            <a:lstStyle/>
            <a:p>
              <a:endParaRPr lang="en-US"/>
            </a:p>
          </p:txBody>
        </p:sp>
        <p:sp>
          <p:nvSpPr>
            <p:cNvPr id="12294" name="Line 6"/>
            <p:cNvSpPr>
              <a:spLocks noChangeShapeType="1"/>
            </p:cNvSpPr>
            <p:nvPr/>
          </p:nvSpPr>
          <p:spPr bwMode="auto">
            <a:xfrm>
              <a:off x="0" y="791"/>
              <a:ext cx="6394" cy="0"/>
            </a:xfrm>
            <a:prstGeom prst="line">
              <a:avLst/>
            </a:prstGeom>
            <a:noFill/>
            <a:ln w="25400">
              <a:solidFill>
                <a:srgbClr val="FFFFFF"/>
              </a:solidFill>
              <a:round/>
              <a:headEnd/>
              <a:tailEnd/>
            </a:ln>
            <a:effectLst/>
          </p:spPr>
          <p:txBody>
            <a:bodyPr/>
            <a:lstStyle/>
            <a:p>
              <a:endParaRPr lang="en-US"/>
            </a:p>
          </p:txBody>
        </p:sp>
      </p:grpSp>
      <p:sp>
        <p:nvSpPr>
          <p:cNvPr id="12295" name="Rectangle 7"/>
          <p:cNvSpPr>
            <a:spLocks noGrp="1" noChangeArrowheads="1"/>
          </p:cNvSpPr>
          <p:nvPr>
            <p:ph type="title"/>
          </p:nvPr>
        </p:nvSpPr>
        <p:spPr/>
        <p:txBody>
          <a:bodyPr/>
          <a:lstStyle/>
          <a:p>
            <a:r>
              <a:rPr lang="en-US"/>
              <a:t>How This Change Will Affect You</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Line 2"/>
          <p:cNvSpPr>
            <a:spLocks noChangeShapeType="1"/>
          </p:cNvSpPr>
          <p:nvPr/>
        </p:nvSpPr>
        <p:spPr bwMode="auto">
          <a:xfrm>
            <a:off x="1785938" y="2851150"/>
            <a:ext cx="0" cy="2887663"/>
          </a:xfrm>
          <a:prstGeom prst="line">
            <a:avLst/>
          </a:prstGeom>
          <a:noFill/>
          <a:ln w="25400">
            <a:solidFill>
              <a:schemeClr val="tx1"/>
            </a:solidFill>
            <a:round/>
            <a:headEnd type="stealth" w="lg" len="lg"/>
            <a:tailEnd type="stealth" w="lg" len="lg"/>
          </a:ln>
          <a:effectLst/>
        </p:spPr>
        <p:txBody>
          <a:bodyPr/>
          <a:lstStyle/>
          <a:p>
            <a:endParaRPr lang="en-US"/>
          </a:p>
        </p:txBody>
      </p:sp>
      <p:sp>
        <p:nvSpPr>
          <p:cNvPr id="13315" name="Line 3"/>
          <p:cNvSpPr>
            <a:spLocks noChangeShapeType="1"/>
          </p:cNvSpPr>
          <p:nvPr/>
        </p:nvSpPr>
        <p:spPr bwMode="auto">
          <a:xfrm>
            <a:off x="4524375" y="2851150"/>
            <a:ext cx="0" cy="2887663"/>
          </a:xfrm>
          <a:prstGeom prst="line">
            <a:avLst/>
          </a:prstGeom>
          <a:noFill/>
          <a:ln w="25400">
            <a:solidFill>
              <a:schemeClr val="tx1"/>
            </a:solidFill>
            <a:round/>
            <a:headEnd type="stealth" w="lg" len="lg"/>
            <a:tailEnd type="stealth" w="lg" len="lg"/>
          </a:ln>
          <a:effectLst/>
        </p:spPr>
        <p:txBody>
          <a:bodyPr/>
          <a:lstStyle/>
          <a:p>
            <a:endParaRPr lang="en-US"/>
          </a:p>
        </p:txBody>
      </p:sp>
      <p:sp>
        <p:nvSpPr>
          <p:cNvPr id="13316" name="Line 4"/>
          <p:cNvSpPr>
            <a:spLocks noChangeShapeType="1"/>
          </p:cNvSpPr>
          <p:nvPr/>
        </p:nvSpPr>
        <p:spPr bwMode="auto">
          <a:xfrm>
            <a:off x="7265988" y="2851150"/>
            <a:ext cx="0" cy="2887663"/>
          </a:xfrm>
          <a:prstGeom prst="line">
            <a:avLst/>
          </a:prstGeom>
          <a:noFill/>
          <a:ln w="25400">
            <a:solidFill>
              <a:schemeClr val="tx1"/>
            </a:solidFill>
            <a:round/>
            <a:headEnd type="stealth" w="lg" len="lg"/>
            <a:tailEnd type="stealth" w="lg" len="lg"/>
          </a:ln>
          <a:effectLst/>
        </p:spPr>
        <p:txBody>
          <a:bodyPr/>
          <a:lstStyle/>
          <a:p>
            <a:endParaRPr lang="en-US"/>
          </a:p>
        </p:txBody>
      </p:sp>
      <p:sp>
        <p:nvSpPr>
          <p:cNvPr id="13317" name="Rectangle 5"/>
          <p:cNvSpPr>
            <a:spLocks noGrp="1" noChangeArrowheads="1"/>
          </p:cNvSpPr>
          <p:nvPr>
            <p:ph type="title"/>
          </p:nvPr>
        </p:nvSpPr>
        <p:spPr>
          <a:xfrm>
            <a:off x="228600" y="152400"/>
            <a:ext cx="9678988" cy="1143000"/>
          </a:xfrm>
          <a:noFill/>
          <a:ln/>
        </p:spPr>
        <p:txBody>
          <a:bodyPr/>
          <a:lstStyle/>
          <a:p>
            <a:r>
              <a:rPr lang="en-US"/>
              <a:t>Implementation Phases</a:t>
            </a:r>
          </a:p>
        </p:txBody>
      </p:sp>
      <p:sp>
        <p:nvSpPr>
          <p:cNvPr id="13318" name="AutoShape 6"/>
          <p:cNvSpPr>
            <a:spLocks noChangeArrowheads="1"/>
          </p:cNvSpPr>
          <p:nvPr/>
        </p:nvSpPr>
        <p:spPr bwMode="auto">
          <a:xfrm>
            <a:off x="363538" y="2060575"/>
            <a:ext cx="9491662" cy="4470400"/>
          </a:xfrm>
          <a:prstGeom prst="rightArrow">
            <a:avLst>
              <a:gd name="adj1" fmla="val 43185"/>
              <a:gd name="adj2" fmla="val 29371"/>
            </a:avLst>
          </a:prstGeom>
          <a:gradFill rotWithShape="0">
            <a:gsLst>
              <a:gs pos="0">
                <a:schemeClr val="folHlink"/>
              </a:gs>
              <a:gs pos="100000">
                <a:schemeClr val="folHlink">
                  <a:gamma/>
                  <a:shade val="46275"/>
                  <a:invGamma/>
                </a:schemeClr>
              </a:gs>
            </a:gsLst>
            <a:lin ang="2700000" scaled="1"/>
          </a:gradFill>
          <a:ln w="25400">
            <a:solidFill>
              <a:schemeClr val="accent2"/>
            </a:solidFill>
            <a:miter lim="800000"/>
            <a:headEnd/>
            <a:tailEnd/>
          </a:ln>
          <a:effectLst/>
        </p:spPr>
        <p:txBody>
          <a:bodyPr wrap="none" anchor="ctr"/>
          <a:lstStyle/>
          <a:p>
            <a:endParaRPr lang="en-US"/>
          </a:p>
        </p:txBody>
      </p:sp>
      <p:sp>
        <p:nvSpPr>
          <p:cNvPr id="13319" name="Rectangle 7"/>
          <p:cNvSpPr>
            <a:spLocks noChangeArrowheads="1"/>
          </p:cNvSpPr>
          <p:nvPr/>
        </p:nvSpPr>
        <p:spPr bwMode="auto">
          <a:xfrm>
            <a:off x="939800" y="2166938"/>
            <a:ext cx="1692275" cy="522287"/>
          </a:xfrm>
          <a:prstGeom prst="rect">
            <a:avLst/>
          </a:prstGeom>
          <a:noFill/>
          <a:ln w="9525">
            <a:noFill/>
            <a:miter lim="800000"/>
            <a:headEnd/>
            <a:tailEnd/>
          </a:ln>
          <a:effectLst>
            <a:outerShdw dist="12700" dir="5400000" algn="ctr" rotWithShape="0">
              <a:srgbClr val="4D4D4D"/>
            </a:outerShdw>
          </a:effectLst>
        </p:spPr>
        <p:txBody>
          <a:bodyPr wrap="none" lIns="101353" tIns="50675" rIns="101353" bIns="50675">
            <a:spAutoFit/>
          </a:bodyPr>
          <a:lstStyle/>
          <a:p>
            <a:pPr algn="ctr" defTabSz="1014413" eaLnBrk="1" hangingPunct="1"/>
            <a:r>
              <a:rPr lang="en-US" sz="2800"/>
              <a:t>Text here</a:t>
            </a:r>
            <a:endParaRPr lang="en-US" sz="2800">
              <a:solidFill>
                <a:schemeClr val="tx2"/>
              </a:solidFill>
            </a:endParaRPr>
          </a:p>
        </p:txBody>
      </p:sp>
      <p:sp>
        <p:nvSpPr>
          <p:cNvPr id="13320" name="Rectangle 8"/>
          <p:cNvSpPr>
            <a:spLocks noChangeArrowheads="1"/>
          </p:cNvSpPr>
          <p:nvPr/>
        </p:nvSpPr>
        <p:spPr bwMode="auto">
          <a:xfrm>
            <a:off x="939800" y="5899150"/>
            <a:ext cx="1692275" cy="523875"/>
          </a:xfrm>
          <a:prstGeom prst="rect">
            <a:avLst/>
          </a:prstGeom>
          <a:noFill/>
          <a:ln w="9525">
            <a:noFill/>
            <a:miter lim="800000"/>
            <a:headEnd/>
            <a:tailEnd/>
          </a:ln>
          <a:effectLst>
            <a:outerShdw dist="12700" dir="5400000" algn="ctr" rotWithShape="0">
              <a:srgbClr val="4D4D4D"/>
            </a:outerShdw>
          </a:effectLst>
        </p:spPr>
        <p:txBody>
          <a:bodyPr wrap="none" lIns="101353" tIns="50675" rIns="101353" bIns="50675">
            <a:spAutoFit/>
          </a:bodyPr>
          <a:lstStyle/>
          <a:p>
            <a:pPr algn="ctr" defTabSz="1014413" eaLnBrk="1" hangingPunct="1"/>
            <a:r>
              <a:rPr lang="en-US" sz="2800"/>
              <a:t>Text here</a:t>
            </a:r>
          </a:p>
        </p:txBody>
      </p:sp>
      <p:sp>
        <p:nvSpPr>
          <p:cNvPr id="13321" name="Text Box 9" descr="tnc creek bed"/>
          <p:cNvSpPr txBox="1">
            <a:spLocks noChangeArrowheads="1"/>
          </p:cNvSpPr>
          <p:nvPr/>
        </p:nvSpPr>
        <p:spPr bwMode="auto">
          <a:xfrm>
            <a:off x="1131888" y="3871913"/>
            <a:ext cx="1308100" cy="827087"/>
          </a:xfrm>
          <a:prstGeom prst="rect">
            <a:avLst/>
          </a:prstGeom>
          <a:noFill/>
          <a:ln w="12700">
            <a:noFill/>
            <a:miter lim="800000"/>
            <a:headEnd type="none" w="sm" len="sm"/>
            <a:tailEnd type="none" w="sm" len="sm"/>
          </a:ln>
          <a:effectLst>
            <a:outerShdw dist="35921" dir="2700000" algn="ctr" rotWithShape="0">
              <a:schemeClr val="bg2"/>
            </a:outerShdw>
          </a:effectLst>
        </p:spPr>
        <p:txBody>
          <a:bodyPr wrap="none" lIns="101353" tIns="50675" rIns="101353" bIns="50675">
            <a:spAutoFit/>
          </a:bodyPr>
          <a:lstStyle/>
          <a:p>
            <a:pPr algn="ctr" defTabSz="1014413" eaLnBrk="1" hangingPunct="1"/>
            <a:r>
              <a:rPr lang="en-US" sz="4800" b="1">
                <a:solidFill>
                  <a:schemeClr val="hlink"/>
                </a:solidFill>
                <a:effectLst>
                  <a:outerShdw blurRad="38100" dist="38100" dir="2700000" algn="tl">
                    <a:srgbClr val="000000"/>
                  </a:outerShdw>
                </a:effectLst>
                <a:latin typeface="Garamond" pitchFamily="18" charset="0"/>
              </a:rPr>
              <a:t>Past</a:t>
            </a:r>
          </a:p>
        </p:txBody>
      </p:sp>
      <p:sp>
        <p:nvSpPr>
          <p:cNvPr id="13322" name="Rectangle 10"/>
          <p:cNvSpPr>
            <a:spLocks noChangeArrowheads="1"/>
          </p:cNvSpPr>
          <p:nvPr/>
        </p:nvSpPr>
        <p:spPr bwMode="auto">
          <a:xfrm>
            <a:off x="509588" y="3489325"/>
            <a:ext cx="2554287" cy="1611313"/>
          </a:xfrm>
          <a:prstGeom prst="rect">
            <a:avLst/>
          </a:prstGeom>
          <a:noFill/>
          <a:ln w="25400">
            <a:solidFill>
              <a:schemeClr val="tx1"/>
            </a:solidFill>
            <a:miter lim="800000"/>
            <a:headEnd/>
            <a:tailEnd/>
          </a:ln>
          <a:effectLst/>
        </p:spPr>
        <p:txBody>
          <a:bodyPr wrap="none" anchor="ctr"/>
          <a:lstStyle/>
          <a:p>
            <a:endParaRPr lang="en-US"/>
          </a:p>
        </p:txBody>
      </p:sp>
      <p:sp>
        <p:nvSpPr>
          <p:cNvPr id="13323" name="Rectangle 11"/>
          <p:cNvSpPr>
            <a:spLocks noChangeArrowheads="1"/>
          </p:cNvSpPr>
          <p:nvPr/>
        </p:nvSpPr>
        <p:spPr bwMode="auto">
          <a:xfrm>
            <a:off x="3678238" y="2166938"/>
            <a:ext cx="1692275" cy="522287"/>
          </a:xfrm>
          <a:prstGeom prst="rect">
            <a:avLst/>
          </a:prstGeom>
          <a:noFill/>
          <a:ln w="9525">
            <a:noFill/>
            <a:miter lim="800000"/>
            <a:headEnd/>
            <a:tailEnd/>
          </a:ln>
          <a:effectLst>
            <a:outerShdw dist="12700" dir="5400000" algn="ctr" rotWithShape="0">
              <a:srgbClr val="4D4D4D"/>
            </a:outerShdw>
          </a:effectLst>
        </p:spPr>
        <p:txBody>
          <a:bodyPr wrap="none" lIns="101353" tIns="50675" rIns="101353" bIns="50675">
            <a:spAutoFit/>
          </a:bodyPr>
          <a:lstStyle/>
          <a:p>
            <a:pPr algn="ctr" defTabSz="1014413" eaLnBrk="1" hangingPunct="1"/>
            <a:r>
              <a:rPr lang="en-US" sz="2800"/>
              <a:t>Text here</a:t>
            </a:r>
            <a:endParaRPr lang="en-US" sz="2800">
              <a:latin typeface="Times New Roman" pitchFamily="18" charset="0"/>
            </a:endParaRPr>
          </a:p>
        </p:txBody>
      </p:sp>
      <p:sp>
        <p:nvSpPr>
          <p:cNvPr id="13324" name="Rectangle 12"/>
          <p:cNvSpPr>
            <a:spLocks noChangeArrowheads="1"/>
          </p:cNvSpPr>
          <p:nvPr/>
        </p:nvSpPr>
        <p:spPr bwMode="auto">
          <a:xfrm>
            <a:off x="3678238" y="5899150"/>
            <a:ext cx="1692275" cy="523875"/>
          </a:xfrm>
          <a:prstGeom prst="rect">
            <a:avLst/>
          </a:prstGeom>
          <a:noFill/>
          <a:ln w="9525">
            <a:noFill/>
            <a:miter lim="800000"/>
            <a:headEnd/>
            <a:tailEnd/>
          </a:ln>
          <a:effectLst>
            <a:outerShdw dist="12700" dir="5400000" algn="ctr" rotWithShape="0">
              <a:srgbClr val="4D4D4D"/>
            </a:outerShdw>
          </a:effectLst>
        </p:spPr>
        <p:txBody>
          <a:bodyPr wrap="none" lIns="101353" tIns="50675" rIns="101353" bIns="50675">
            <a:spAutoFit/>
          </a:bodyPr>
          <a:lstStyle/>
          <a:p>
            <a:pPr algn="ctr" defTabSz="1014413" eaLnBrk="1" hangingPunct="1"/>
            <a:r>
              <a:rPr lang="en-US" sz="2800"/>
              <a:t>Text here</a:t>
            </a:r>
            <a:endParaRPr lang="en-US" sz="2800">
              <a:latin typeface="Times New Roman" pitchFamily="18" charset="0"/>
            </a:endParaRPr>
          </a:p>
        </p:txBody>
      </p:sp>
      <p:sp>
        <p:nvSpPr>
          <p:cNvPr id="13325" name="Text Box 13" descr="tnc creek bed"/>
          <p:cNvSpPr txBox="1">
            <a:spLocks noChangeArrowheads="1"/>
          </p:cNvSpPr>
          <p:nvPr/>
        </p:nvSpPr>
        <p:spPr bwMode="auto">
          <a:xfrm>
            <a:off x="3459163" y="3871913"/>
            <a:ext cx="2128837" cy="827087"/>
          </a:xfrm>
          <a:prstGeom prst="rect">
            <a:avLst/>
          </a:prstGeom>
          <a:noFill/>
          <a:ln w="12700">
            <a:noFill/>
            <a:miter lim="800000"/>
            <a:headEnd type="none" w="sm" len="sm"/>
            <a:tailEnd type="none" w="sm" len="sm"/>
          </a:ln>
          <a:effectLst>
            <a:outerShdw dist="35921" dir="2700000" algn="ctr" rotWithShape="0">
              <a:schemeClr val="bg2"/>
            </a:outerShdw>
          </a:effectLst>
        </p:spPr>
        <p:txBody>
          <a:bodyPr wrap="none" lIns="101353" tIns="50675" rIns="101353" bIns="50675">
            <a:spAutoFit/>
          </a:bodyPr>
          <a:lstStyle/>
          <a:p>
            <a:pPr algn="ctr" defTabSz="1014413" eaLnBrk="1" hangingPunct="1"/>
            <a:r>
              <a:rPr lang="en-US" sz="4800" b="1">
                <a:solidFill>
                  <a:schemeClr val="hlink"/>
                </a:solidFill>
                <a:effectLst>
                  <a:outerShdw blurRad="38100" dist="38100" dir="2700000" algn="tl">
                    <a:srgbClr val="000000"/>
                  </a:outerShdw>
                </a:effectLst>
                <a:latin typeface="Garamond" pitchFamily="18" charset="0"/>
              </a:rPr>
              <a:t>Present</a:t>
            </a:r>
          </a:p>
        </p:txBody>
      </p:sp>
      <p:sp>
        <p:nvSpPr>
          <p:cNvPr id="13326" name="Rectangle 14"/>
          <p:cNvSpPr>
            <a:spLocks noChangeArrowheads="1"/>
          </p:cNvSpPr>
          <p:nvPr/>
        </p:nvSpPr>
        <p:spPr bwMode="auto">
          <a:xfrm>
            <a:off x="3248025" y="3490913"/>
            <a:ext cx="2554288" cy="1611312"/>
          </a:xfrm>
          <a:prstGeom prst="rect">
            <a:avLst/>
          </a:prstGeom>
          <a:noFill/>
          <a:ln w="25400">
            <a:solidFill>
              <a:schemeClr val="tx1"/>
            </a:solidFill>
            <a:miter lim="800000"/>
            <a:headEnd/>
            <a:tailEnd/>
          </a:ln>
          <a:effectLst/>
        </p:spPr>
        <p:txBody>
          <a:bodyPr wrap="none" anchor="ctr"/>
          <a:lstStyle/>
          <a:p>
            <a:endParaRPr lang="en-US"/>
          </a:p>
        </p:txBody>
      </p:sp>
      <p:sp>
        <p:nvSpPr>
          <p:cNvPr id="13327" name="Rectangle 15"/>
          <p:cNvSpPr>
            <a:spLocks noChangeArrowheads="1"/>
          </p:cNvSpPr>
          <p:nvPr/>
        </p:nvSpPr>
        <p:spPr bwMode="auto">
          <a:xfrm>
            <a:off x="6419850" y="2166938"/>
            <a:ext cx="1693863" cy="522287"/>
          </a:xfrm>
          <a:prstGeom prst="rect">
            <a:avLst/>
          </a:prstGeom>
          <a:noFill/>
          <a:ln w="9525">
            <a:noFill/>
            <a:miter lim="800000"/>
            <a:headEnd/>
            <a:tailEnd/>
          </a:ln>
          <a:effectLst>
            <a:outerShdw dist="12700" dir="5400000" algn="ctr" rotWithShape="0">
              <a:srgbClr val="4D4D4D"/>
            </a:outerShdw>
          </a:effectLst>
        </p:spPr>
        <p:txBody>
          <a:bodyPr wrap="none" lIns="101353" tIns="50675" rIns="101353" bIns="50675">
            <a:spAutoFit/>
          </a:bodyPr>
          <a:lstStyle/>
          <a:p>
            <a:pPr algn="ctr" defTabSz="1014413" eaLnBrk="1" hangingPunct="1"/>
            <a:r>
              <a:rPr lang="en-US" sz="2800"/>
              <a:t>Text here</a:t>
            </a:r>
          </a:p>
        </p:txBody>
      </p:sp>
      <p:sp>
        <p:nvSpPr>
          <p:cNvPr id="13328" name="Rectangle 16"/>
          <p:cNvSpPr>
            <a:spLocks noChangeArrowheads="1"/>
          </p:cNvSpPr>
          <p:nvPr/>
        </p:nvSpPr>
        <p:spPr bwMode="auto">
          <a:xfrm>
            <a:off x="6419850" y="5899150"/>
            <a:ext cx="1693863" cy="523875"/>
          </a:xfrm>
          <a:prstGeom prst="rect">
            <a:avLst/>
          </a:prstGeom>
          <a:noFill/>
          <a:ln w="9525">
            <a:noFill/>
            <a:miter lim="800000"/>
            <a:headEnd/>
            <a:tailEnd/>
          </a:ln>
          <a:effectLst>
            <a:outerShdw dist="12700" dir="5400000" algn="ctr" rotWithShape="0">
              <a:srgbClr val="4D4D4D"/>
            </a:outerShdw>
          </a:effectLst>
        </p:spPr>
        <p:txBody>
          <a:bodyPr wrap="none" lIns="101353" tIns="50675" rIns="101353" bIns="50675">
            <a:spAutoFit/>
          </a:bodyPr>
          <a:lstStyle/>
          <a:p>
            <a:pPr algn="ctr" defTabSz="1014413" eaLnBrk="1" hangingPunct="1"/>
            <a:r>
              <a:rPr lang="en-US" sz="2800"/>
              <a:t>Text here</a:t>
            </a:r>
            <a:endParaRPr lang="en-US" sz="2800">
              <a:latin typeface="Times New Roman" pitchFamily="18" charset="0"/>
            </a:endParaRPr>
          </a:p>
        </p:txBody>
      </p:sp>
      <p:sp>
        <p:nvSpPr>
          <p:cNvPr id="13329" name="Text Box 17" descr="tnc creek bed"/>
          <p:cNvSpPr txBox="1">
            <a:spLocks noChangeArrowheads="1"/>
          </p:cNvSpPr>
          <p:nvPr/>
        </p:nvSpPr>
        <p:spPr bwMode="auto">
          <a:xfrm>
            <a:off x="6302375" y="3873500"/>
            <a:ext cx="1927225" cy="828675"/>
          </a:xfrm>
          <a:prstGeom prst="rect">
            <a:avLst/>
          </a:prstGeom>
          <a:noFill/>
          <a:ln w="12700">
            <a:noFill/>
            <a:miter lim="800000"/>
            <a:headEnd type="none" w="sm" len="sm"/>
            <a:tailEnd type="none" w="sm" len="sm"/>
          </a:ln>
          <a:effectLst>
            <a:outerShdw dist="35921" dir="2700000" algn="ctr" rotWithShape="0">
              <a:schemeClr val="bg2"/>
            </a:outerShdw>
          </a:effectLst>
        </p:spPr>
        <p:txBody>
          <a:bodyPr wrap="none" lIns="101353" tIns="50675" rIns="101353" bIns="50675">
            <a:spAutoFit/>
          </a:bodyPr>
          <a:lstStyle/>
          <a:p>
            <a:pPr algn="ctr" defTabSz="1014413" eaLnBrk="1" hangingPunct="1"/>
            <a:r>
              <a:rPr lang="en-US" sz="4800" b="1">
                <a:solidFill>
                  <a:schemeClr val="hlink"/>
                </a:solidFill>
                <a:effectLst>
                  <a:outerShdw blurRad="38100" dist="38100" dir="2700000" algn="tl">
                    <a:srgbClr val="000000"/>
                  </a:outerShdw>
                </a:effectLst>
                <a:latin typeface="Garamond" pitchFamily="18" charset="0"/>
              </a:rPr>
              <a:t>Future</a:t>
            </a:r>
          </a:p>
        </p:txBody>
      </p:sp>
      <p:sp>
        <p:nvSpPr>
          <p:cNvPr id="13330" name="Rectangle 18"/>
          <p:cNvSpPr>
            <a:spLocks noChangeArrowheads="1"/>
          </p:cNvSpPr>
          <p:nvPr/>
        </p:nvSpPr>
        <p:spPr bwMode="auto">
          <a:xfrm>
            <a:off x="5988050" y="3489325"/>
            <a:ext cx="2554288" cy="1611313"/>
          </a:xfrm>
          <a:prstGeom prst="rect">
            <a:avLst/>
          </a:prstGeom>
          <a:noFill/>
          <a:ln w="25400">
            <a:solidFill>
              <a:schemeClr val="tx1"/>
            </a:solidFill>
            <a:miter lim="800000"/>
            <a:headEnd/>
            <a:tailEnd/>
          </a:ln>
          <a:effectLst/>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228600" y="2133600"/>
            <a:ext cx="9677400" cy="4613275"/>
          </a:xfrm>
        </p:spPr>
        <p:txBody>
          <a:bodyPr/>
          <a:lstStyle/>
          <a:p>
            <a:pPr>
              <a:buFont typeface="Wingdings" pitchFamily="2" charset="2"/>
              <a:buBlip>
                <a:blip r:embed="rId2"/>
              </a:buBlip>
            </a:pPr>
            <a:r>
              <a:rPr lang="en-US"/>
              <a:t>Lists specific tasks</a:t>
            </a:r>
          </a:p>
        </p:txBody>
      </p:sp>
      <p:grpSp>
        <p:nvGrpSpPr>
          <p:cNvPr id="14340" name="Group 4"/>
          <p:cNvGrpSpPr>
            <a:grpSpLocks/>
          </p:cNvGrpSpPr>
          <p:nvPr/>
        </p:nvGrpSpPr>
        <p:grpSpPr bwMode="auto">
          <a:xfrm>
            <a:off x="0" y="1524000"/>
            <a:ext cx="10150475" cy="465138"/>
            <a:chOff x="0" y="791"/>
            <a:chExt cx="6394" cy="293"/>
          </a:xfrm>
        </p:grpSpPr>
        <p:sp>
          <p:nvSpPr>
            <p:cNvPr id="14341" name="Text Box 5"/>
            <p:cNvSpPr txBox="1">
              <a:spLocks noChangeArrowheads="1"/>
            </p:cNvSpPr>
            <p:nvPr/>
          </p:nvSpPr>
          <p:spPr bwMode="auto">
            <a:xfrm>
              <a:off x="0" y="796"/>
              <a:ext cx="6394" cy="288"/>
            </a:xfrm>
            <a:prstGeom prst="rect">
              <a:avLst/>
            </a:prstGeom>
            <a:solidFill>
              <a:schemeClr val="accent1"/>
            </a:solidFill>
            <a:ln w="12700">
              <a:noFill/>
              <a:miter lim="800000"/>
              <a:headEnd/>
              <a:tailEnd/>
            </a:ln>
            <a:effectLst/>
          </p:spPr>
          <p:txBody>
            <a:bodyPr lIns="91432" tIns="45716" rIns="91432" bIns="45716" anchor="ctr"/>
            <a:lstStyle/>
            <a:p>
              <a:pPr marL="231775">
                <a:spcBef>
                  <a:spcPct val="50000"/>
                </a:spcBef>
                <a:buClr>
                  <a:srgbClr val="FFFFFF"/>
                </a:buClr>
                <a:buFont typeface="Monotype Sorts" pitchFamily="2" charset="2"/>
                <a:buNone/>
              </a:pPr>
              <a:r>
                <a:rPr lang="en-US" sz="2800" b="1">
                  <a:solidFill>
                    <a:srgbClr val="000000"/>
                  </a:solidFill>
                  <a:latin typeface="Garamond" pitchFamily="18" charset="0"/>
                </a:rPr>
                <a:t>Positive, can-do attitude </a:t>
              </a:r>
            </a:p>
          </p:txBody>
        </p:sp>
        <p:sp>
          <p:nvSpPr>
            <p:cNvPr id="14342" name="Line 6"/>
            <p:cNvSpPr>
              <a:spLocks noChangeShapeType="1"/>
            </p:cNvSpPr>
            <p:nvPr/>
          </p:nvSpPr>
          <p:spPr bwMode="auto">
            <a:xfrm>
              <a:off x="0" y="1084"/>
              <a:ext cx="6394" cy="0"/>
            </a:xfrm>
            <a:prstGeom prst="line">
              <a:avLst/>
            </a:prstGeom>
            <a:noFill/>
            <a:ln w="25400">
              <a:solidFill>
                <a:srgbClr val="FFFFFF"/>
              </a:solidFill>
              <a:round/>
              <a:headEnd/>
              <a:tailEnd/>
            </a:ln>
            <a:effectLst/>
          </p:spPr>
          <p:txBody>
            <a:bodyPr/>
            <a:lstStyle/>
            <a:p>
              <a:endParaRPr lang="en-US"/>
            </a:p>
          </p:txBody>
        </p:sp>
        <p:sp>
          <p:nvSpPr>
            <p:cNvPr id="14343" name="Line 7"/>
            <p:cNvSpPr>
              <a:spLocks noChangeShapeType="1"/>
            </p:cNvSpPr>
            <p:nvPr/>
          </p:nvSpPr>
          <p:spPr bwMode="auto">
            <a:xfrm>
              <a:off x="0" y="791"/>
              <a:ext cx="6394" cy="0"/>
            </a:xfrm>
            <a:prstGeom prst="line">
              <a:avLst/>
            </a:prstGeom>
            <a:noFill/>
            <a:ln w="25400">
              <a:solidFill>
                <a:srgbClr val="FFFFFF"/>
              </a:solidFill>
              <a:round/>
              <a:headEnd/>
              <a:tailEnd/>
            </a:ln>
            <a:effectLst/>
          </p:spPr>
          <p:txBody>
            <a:bodyPr/>
            <a:lstStyle/>
            <a:p>
              <a:endParaRPr lang="en-US"/>
            </a:p>
          </p:txBody>
        </p:sp>
      </p:grpSp>
      <p:sp>
        <p:nvSpPr>
          <p:cNvPr id="14344" name="Rectangle 8"/>
          <p:cNvSpPr>
            <a:spLocks noGrp="1" noChangeArrowheads="1"/>
          </p:cNvSpPr>
          <p:nvPr>
            <p:ph type="title"/>
          </p:nvPr>
        </p:nvSpPr>
        <p:spPr/>
        <p:txBody>
          <a:bodyPr/>
          <a:lstStyle/>
          <a:p>
            <a:r>
              <a:rPr lang="en-US"/>
              <a:t>Ideas for Implementing Change</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228600" y="2133600"/>
            <a:ext cx="9677400" cy="4613275"/>
          </a:xfrm>
        </p:spPr>
        <p:txBody>
          <a:bodyPr/>
          <a:lstStyle/>
          <a:p>
            <a:r>
              <a:rPr lang="en-US"/>
              <a:t>List benefits the audience will be most interested in</a:t>
            </a:r>
          </a:p>
        </p:txBody>
      </p:sp>
      <p:grpSp>
        <p:nvGrpSpPr>
          <p:cNvPr id="15364" name="Group 4"/>
          <p:cNvGrpSpPr>
            <a:grpSpLocks/>
          </p:cNvGrpSpPr>
          <p:nvPr/>
        </p:nvGrpSpPr>
        <p:grpSpPr bwMode="auto">
          <a:xfrm>
            <a:off x="0" y="1524000"/>
            <a:ext cx="10150475" cy="465138"/>
            <a:chOff x="0" y="791"/>
            <a:chExt cx="6394" cy="293"/>
          </a:xfrm>
        </p:grpSpPr>
        <p:sp>
          <p:nvSpPr>
            <p:cNvPr id="15365" name="Text Box 5"/>
            <p:cNvSpPr txBox="1">
              <a:spLocks noChangeArrowheads="1"/>
            </p:cNvSpPr>
            <p:nvPr/>
          </p:nvSpPr>
          <p:spPr bwMode="auto">
            <a:xfrm>
              <a:off x="0" y="796"/>
              <a:ext cx="6394" cy="288"/>
            </a:xfrm>
            <a:prstGeom prst="rect">
              <a:avLst/>
            </a:prstGeom>
            <a:solidFill>
              <a:schemeClr val="accent1"/>
            </a:solidFill>
            <a:ln w="12700">
              <a:noFill/>
              <a:miter lim="800000"/>
              <a:headEnd/>
              <a:tailEnd/>
            </a:ln>
            <a:effectLst/>
          </p:spPr>
          <p:txBody>
            <a:bodyPr lIns="91432" tIns="45716" rIns="91432" bIns="45716" anchor="ctr"/>
            <a:lstStyle/>
            <a:p>
              <a:pPr marL="231775">
                <a:spcBef>
                  <a:spcPct val="50000"/>
                </a:spcBef>
                <a:buClr>
                  <a:srgbClr val="FFFFFF"/>
                </a:buClr>
                <a:buFont typeface="Monotype Sorts" pitchFamily="2" charset="2"/>
                <a:buNone/>
              </a:pPr>
              <a:r>
                <a:rPr lang="en-US" sz="2800" b="1">
                  <a:solidFill>
                    <a:srgbClr val="000000"/>
                  </a:solidFill>
                  <a:latin typeface="Garamond" pitchFamily="18" charset="0"/>
                </a:rPr>
                <a:t>State the overall benefit here</a:t>
              </a:r>
            </a:p>
          </p:txBody>
        </p:sp>
        <p:sp>
          <p:nvSpPr>
            <p:cNvPr id="15366" name="Line 6"/>
            <p:cNvSpPr>
              <a:spLocks noChangeShapeType="1"/>
            </p:cNvSpPr>
            <p:nvPr/>
          </p:nvSpPr>
          <p:spPr bwMode="auto">
            <a:xfrm>
              <a:off x="0" y="1084"/>
              <a:ext cx="6394" cy="0"/>
            </a:xfrm>
            <a:prstGeom prst="line">
              <a:avLst/>
            </a:prstGeom>
            <a:noFill/>
            <a:ln w="25400">
              <a:solidFill>
                <a:srgbClr val="FFFFFF"/>
              </a:solidFill>
              <a:round/>
              <a:headEnd/>
              <a:tailEnd/>
            </a:ln>
            <a:effectLst/>
          </p:spPr>
          <p:txBody>
            <a:bodyPr/>
            <a:lstStyle/>
            <a:p>
              <a:endParaRPr lang="en-US"/>
            </a:p>
          </p:txBody>
        </p:sp>
        <p:sp>
          <p:nvSpPr>
            <p:cNvPr id="15367" name="Line 7"/>
            <p:cNvSpPr>
              <a:spLocks noChangeShapeType="1"/>
            </p:cNvSpPr>
            <p:nvPr/>
          </p:nvSpPr>
          <p:spPr bwMode="auto">
            <a:xfrm>
              <a:off x="0" y="791"/>
              <a:ext cx="6394" cy="0"/>
            </a:xfrm>
            <a:prstGeom prst="line">
              <a:avLst/>
            </a:prstGeom>
            <a:noFill/>
            <a:ln w="25400">
              <a:solidFill>
                <a:srgbClr val="FFFFFF"/>
              </a:solidFill>
              <a:round/>
              <a:headEnd/>
              <a:tailEnd/>
            </a:ln>
            <a:effectLst/>
          </p:spPr>
          <p:txBody>
            <a:bodyPr/>
            <a:lstStyle/>
            <a:p>
              <a:endParaRPr lang="en-US"/>
            </a:p>
          </p:txBody>
        </p:sp>
      </p:grpSp>
      <p:sp>
        <p:nvSpPr>
          <p:cNvPr id="15368" name="Rectangle 8"/>
          <p:cNvSpPr>
            <a:spLocks noGrp="1" noChangeArrowheads="1"/>
          </p:cNvSpPr>
          <p:nvPr>
            <p:ph type="title"/>
          </p:nvPr>
        </p:nvSpPr>
        <p:spPr/>
        <p:txBody>
          <a:bodyPr/>
          <a:lstStyle/>
          <a:p>
            <a:r>
              <a:rPr lang="en-US"/>
              <a:t>Three Benefits for You</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04800" y="1524000"/>
            <a:ext cx="9220200" cy="541338"/>
          </a:xfrm>
          <a:prstGeom prst="rect">
            <a:avLst/>
          </a:prstGeom>
          <a:noFill/>
          <a:ln w="9525">
            <a:noFill/>
            <a:miter lim="800000"/>
            <a:headEnd/>
            <a:tailEnd/>
          </a:ln>
          <a:effectLst/>
        </p:spPr>
        <p:txBody>
          <a:bodyPr lIns="101366" tIns="50683" rIns="101366" bIns="50683" anchor="ctr"/>
          <a:lstStyle/>
          <a:p>
            <a:pPr marL="460375" indent="-460375" algn="ctr" defTabSz="1014413">
              <a:spcBef>
                <a:spcPct val="20000"/>
              </a:spcBef>
              <a:buClr>
                <a:schemeClr val="tx2"/>
              </a:buClr>
            </a:pPr>
            <a:r>
              <a:rPr lang="en-US" sz="3200"/>
              <a:t>State a key point about data in the chart</a:t>
            </a:r>
            <a:endParaRPr lang="en-GB" sz="3200"/>
          </a:p>
        </p:txBody>
      </p:sp>
      <p:sp>
        <p:nvSpPr>
          <p:cNvPr id="16387" name="Text Box 3"/>
          <p:cNvSpPr txBox="1">
            <a:spLocks noChangeArrowheads="1"/>
          </p:cNvSpPr>
          <p:nvPr/>
        </p:nvSpPr>
        <p:spPr bwMode="auto">
          <a:xfrm>
            <a:off x="5168900" y="7010400"/>
            <a:ext cx="4821238" cy="287338"/>
          </a:xfrm>
          <a:prstGeom prst="rect">
            <a:avLst/>
          </a:prstGeom>
          <a:noFill/>
          <a:ln w="9525">
            <a:noFill/>
            <a:miter lim="800000"/>
            <a:headEnd/>
            <a:tailEnd/>
          </a:ln>
          <a:effectLst/>
        </p:spPr>
        <p:txBody>
          <a:bodyPr lIns="101366" tIns="50683" rIns="101366" bIns="50683">
            <a:spAutoFit/>
          </a:bodyPr>
          <a:lstStyle/>
          <a:p>
            <a:pPr algn="r" defTabSz="1014413">
              <a:spcBef>
                <a:spcPct val="50000"/>
              </a:spcBef>
            </a:pPr>
            <a:r>
              <a:rPr lang="en-US" sz="1200"/>
              <a:t>List source of data here</a:t>
            </a:r>
          </a:p>
        </p:txBody>
      </p:sp>
      <p:sp>
        <p:nvSpPr>
          <p:cNvPr id="16388" name="Rectangle 4"/>
          <p:cNvSpPr>
            <a:spLocks noGrp="1" noChangeArrowheads="1"/>
          </p:cNvSpPr>
          <p:nvPr>
            <p:ph type="title"/>
          </p:nvPr>
        </p:nvSpPr>
        <p:spPr/>
        <p:txBody>
          <a:bodyPr/>
          <a:lstStyle/>
          <a:p>
            <a:r>
              <a:rPr lang="en-US"/>
              <a:t>Title: Focus of the Chart</a:t>
            </a:r>
            <a:endParaRPr lang="en-GB"/>
          </a:p>
        </p:txBody>
      </p:sp>
      <p:graphicFrame>
        <p:nvGraphicFramePr>
          <p:cNvPr id="16389" name="Object 5"/>
          <p:cNvGraphicFramePr>
            <a:graphicFrameLocks noChangeAspect="1"/>
          </p:cNvGraphicFramePr>
          <p:nvPr>
            <p:ph type="chart" idx="1"/>
          </p:nvPr>
        </p:nvGraphicFramePr>
        <p:xfrm>
          <a:off x="989013" y="2032000"/>
          <a:ext cx="8483600" cy="4714875"/>
        </p:xfrm>
        <a:graphic>
          <a:graphicData uri="http://schemas.openxmlformats.org/presentationml/2006/ole">
            <p:oleObj spid="_x0000_s16389" name="Chart" r:id="rId3" imgW="8630031" imgH="5525008" progId="MSGraph.Chart.8">
              <p:embed followColorScheme="full"/>
            </p:oleObj>
          </a:graphicData>
        </a:graphic>
      </p:graphicFrame>
      <p:sp>
        <p:nvSpPr>
          <p:cNvPr id="16390" name="Comment 6"/>
          <p:cNvSpPr>
            <a:spLocks noChangeArrowheads="1"/>
          </p:cNvSpPr>
          <p:nvPr/>
        </p:nvSpPr>
        <p:spPr bwMode="auto">
          <a:xfrm>
            <a:off x="8321675" y="0"/>
            <a:ext cx="1828800" cy="808038"/>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lIns="91436" tIns="45718" rIns="91436" bIns="45718">
            <a:spAutoFit/>
          </a:bodyPr>
          <a:lstStyle/>
          <a:p>
            <a:pPr>
              <a:spcBef>
                <a:spcPct val="50000"/>
              </a:spcBef>
            </a:pPr>
            <a:r>
              <a:rPr lang="en-US" sz="1600">
                <a:solidFill>
                  <a:srgbClr val="000000"/>
                </a:solidFill>
              </a:rPr>
              <a:t>Show a chart for statistical evidence.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Next Steps / Support Needed</a:t>
            </a:r>
          </a:p>
        </p:txBody>
      </p:sp>
      <p:sp>
        <p:nvSpPr>
          <p:cNvPr id="17411" name="Text Box 3"/>
          <p:cNvSpPr txBox="1">
            <a:spLocks noChangeArrowheads="1"/>
          </p:cNvSpPr>
          <p:nvPr/>
        </p:nvSpPr>
        <p:spPr bwMode="auto">
          <a:xfrm>
            <a:off x="282575" y="3900488"/>
            <a:ext cx="1889125" cy="512762"/>
          </a:xfrm>
          <a:prstGeom prst="rect">
            <a:avLst/>
          </a:prstGeom>
          <a:noFill/>
          <a:ln w="12700">
            <a:noFill/>
            <a:miter lim="800000"/>
            <a:headEnd/>
            <a:tailEnd/>
          </a:ln>
          <a:effectLst/>
        </p:spPr>
        <p:txBody>
          <a:bodyPr wrap="none" lIns="91432" tIns="45716" rIns="91432" bIns="45716">
            <a:spAutoFit/>
          </a:bodyPr>
          <a:lstStyle/>
          <a:p>
            <a:pPr eaLnBrk="1" hangingPunct="1"/>
            <a:r>
              <a:rPr lang="en-US" sz="2800"/>
              <a:t>2. List step</a:t>
            </a:r>
            <a:endParaRPr lang="en-US" sz="3200">
              <a:latin typeface="Times New Roman" pitchFamily="18" charset="0"/>
            </a:endParaRPr>
          </a:p>
        </p:txBody>
      </p:sp>
      <p:sp>
        <p:nvSpPr>
          <p:cNvPr id="17412" name="Text Box 4"/>
          <p:cNvSpPr txBox="1">
            <a:spLocks noChangeArrowheads="1"/>
          </p:cNvSpPr>
          <p:nvPr/>
        </p:nvSpPr>
        <p:spPr bwMode="auto">
          <a:xfrm>
            <a:off x="282575" y="4951413"/>
            <a:ext cx="1719263" cy="512762"/>
          </a:xfrm>
          <a:prstGeom prst="rect">
            <a:avLst/>
          </a:prstGeom>
          <a:noFill/>
          <a:ln w="12700">
            <a:noFill/>
            <a:miter lim="800000"/>
            <a:headEnd/>
            <a:tailEnd/>
          </a:ln>
          <a:effectLst/>
        </p:spPr>
        <p:txBody>
          <a:bodyPr wrap="none" lIns="91432" tIns="45716" rIns="91432" bIns="45716">
            <a:spAutoFit/>
          </a:bodyPr>
          <a:lstStyle/>
          <a:p>
            <a:pPr eaLnBrk="1" hangingPunct="1"/>
            <a:r>
              <a:rPr lang="en-US" sz="2800"/>
              <a:t>3.</a:t>
            </a:r>
            <a:r>
              <a:rPr lang="en-US"/>
              <a:t> List step</a:t>
            </a:r>
          </a:p>
        </p:txBody>
      </p:sp>
      <p:sp>
        <p:nvSpPr>
          <p:cNvPr id="17413" name="Text Box 5"/>
          <p:cNvSpPr txBox="1">
            <a:spLocks noChangeArrowheads="1"/>
          </p:cNvSpPr>
          <p:nvPr/>
        </p:nvSpPr>
        <p:spPr bwMode="auto">
          <a:xfrm>
            <a:off x="282575" y="6003925"/>
            <a:ext cx="1820863" cy="579438"/>
          </a:xfrm>
          <a:prstGeom prst="rect">
            <a:avLst/>
          </a:prstGeom>
          <a:noFill/>
          <a:ln w="12700">
            <a:noFill/>
            <a:miter lim="800000"/>
            <a:headEnd/>
            <a:tailEnd/>
          </a:ln>
          <a:effectLst/>
        </p:spPr>
        <p:txBody>
          <a:bodyPr wrap="none" lIns="91432" tIns="45716" rIns="91432" bIns="45716">
            <a:spAutoFit/>
          </a:bodyPr>
          <a:lstStyle/>
          <a:p>
            <a:pPr eaLnBrk="1" hangingPunct="1"/>
            <a:r>
              <a:rPr lang="en-US" sz="2800"/>
              <a:t>4.</a:t>
            </a:r>
            <a:r>
              <a:rPr lang="en-US"/>
              <a:t> List step</a:t>
            </a:r>
            <a:r>
              <a:rPr lang="en-US" sz="3200">
                <a:latin typeface="Times New Roman" pitchFamily="18" charset="0"/>
              </a:rPr>
              <a:t> </a:t>
            </a:r>
          </a:p>
        </p:txBody>
      </p:sp>
      <p:sp>
        <p:nvSpPr>
          <p:cNvPr id="17414" name="Text Box 6"/>
          <p:cNvSpPr txBox="1">
            <a:spLocks noChangeArrowheads="1"/>
          </p:cNvSpPr>
          <p:nvPr/>
        </p:nvSpPr>
        <p:spPr bwMode="auto">
          <a:xfrm>
            <a:off x="282575" y="2797175"/>
            <a:ext cx="1973263" cy="568325"/>
          </a:xfrm>
          <a:prstGeom prst="rect">
            <a:avLst/>
          </a:prstGeom>
          <a:noFill/>
          <a:ln w="12700">
            <a:noFill/>
            <a:miter lim="800000"/>
            <a:headEnd/>
            <a:tailEnd/>
          </a:ln>
          <a:effectLst/>
        </p:spPr>
        <p:txBody>
          <a:bodyPr wrap="none" lIns="82471" tIns="41237" rIns="82471" bIns="41237">
            <a:spAutoFit/>
          </a:bodyPr>
          <a:lstStyle/>
          <a:p>
            <a:pPr eaLnBrk="1" hangingPunct="1"/>
            <a:r>
              <a:rPr lang="en-US" sz="2800"/>
              <a:t>1. List step</a:t>
            </a:r>
            <a:r>
              <a:rPr lang="en-US" sz="3200">
                <a:latin typeface="Times New Roman" pitchFamily="18" charset="0"/>
              </a:rPr>
              <a:t> </a:t>
            </a:r>
          </a:p>
        </p:txBody>
      </p:sp>
      <p:sp>
        <p:nvSpPr>
          <p:cNvPr id="17415" name="Text Box 7"/>
          <p:cNvSpPr txBox="1">
            <a:spLocks noChangeArrowheads="1"/>
          </p:cNvSpPr>
          <p:nvPr/>
        </p:nvSpPr>
        <p:spPr bwMode="auto">
          <a:xfrm>
            <a:off x="282575" y="1755775"/>
            <a:ext cx="4673600" cy="776288"/>
          </a:xfrm>
          <a:prstGeom prst="rect">
            <a:avLst/>
          </a:prstGeom>
          <a:gradFill rotWithShape="0">
            <a:gsLst>
              <a:gs pos="0">
                <a:schemeClr val="folHlink"/>
              </a:gs>
              <a:gs pos="100000">
                <a:schemeClr val="folHlink">
                  <a:gamma/>
                  <a:shade val="46275"/>
                  <a:invGamma/>
                </a:schemeClr>
              </a:gs>
            </a:gsLst>
            <a:lin ang="2700000" scaled="1"/>
          </a:gradFill>
          <a:ln w="25400">
            <a:solidFill>
              <a:schemeClr val="accent2"/>
            </a:solidFill>
            <a:miter lim="800000"/>
            <a:headEnd/>
            <a:tailEnd/>
          </a:ln>
          <a:effectLst/>
        </p:spPr>
        <p:txBody>
          <a:bodyPr lIns="91432" tIns="45716" rIns="91432" bIns="45716" anchor="ctr"/>
          <a:lstStyle/>
          <a:p>
            <a:pPr algn="ctr">
              <a:spcBef>
                <a:spcPct val="50000"/>
              </a:spcBef>
              <a:buClr>
                <a:srgbClr val="FFFFFF"/>
              </a:buClr>
              <a:buFont typeface="Monotype Sorts" pitchFamily="2" charset="2"/>
              <a:buNone/>
            </a:pPr>
            <a:r>
              <a:rPr lang="en-US" sz="4000" b="1">
                <a:solidFill>
                  <a:schemeClr val="hlink"/>
                </a:solidFill>
                <a:effectLst>
                  <a:outerShdw blurRad="38100" dist="38100" dir="2700000" algn="tl">
                    <a:srgbClr val="000000"/>
                  </a:outerShdw>
                </a:effectLst>
                <a:latin typeface="Garamond" pitchFamily="18" charset="0"/>
              </a:rPr>
              <a:t>Next Steps</a:t>
            </a:r>
          </a:p>
        </p:txBody>
      </p:sp>
      <p:sp>
        <p:nvSpPr>
          <p:cNvPr id="17416" name="Line 8"/>
          <p:cNvSpPr>
            <a:spLocks noChangeShapeType="1"/>
          </p:cNvSpPr>
          <p:nvPr/>
        </p:nvSpPr>
        <p:spPr bwMode="auto">
          <a:xfrm>
            <a:off x="282575" y="3633788"/>
            <a:ext cx="4702175" cy="0"/>
          </a:xfrm>
          <a:prstGeom prst="line">
            <a:avLst/>
          </a:prstGeom>
          <a:noFill/>
          <a:ln w="25400">
            <a:solidFill>
              <a:schemeClr val="tx1"/>
            </a:solidFill>
            <a:round/>
            <a:headEnd/>
            <a:tailEnd/>
          </a:ln>
          <a:effectLst/>
        </p:spPr>
        <p:txBody>
          <a:bodyPr/>
          <a:lstStyle/>
          <a:p>
            <a:endParaRPr lang="en-US"/>
          </a:p>
        </p:txBody>
      </p:sp>
      <p:sp>
        <p:nvSpPr>
          <p:cNvPr id="17417" name="Line 9"/>
          <p:cNvSpPr>
            <a:spLocks noChangeShapeType="1"/>
          </p:cNvSpPr>
          <p:nvPr/>
        </p:nvSpPr>
        <p:spPr bwMode="auto">
          <a:xfrm>
            <a:off x="282575" y="4686300"/>
            <a:ext cx="4702175" cy="0"/>
          </a:xfrm>
          <a:prstGeom prst="line">
            <a:avLst/>
          </a:prstGeom>
          <a:noFill/>
          <a:ln w="25400">
            <a:solidFill>
              <a:schemeClr val="tx1"/>
            </a:solidFill>
            <a:round/>
            <a:headEnd/>
            <a:tailEnd/>
          </a:ln>
          <a:effectLst/>
        </p:spPr>
        <p:txBody>
          <a:bodyPr/>
          <a:lstStyle/>
          <a:p>
            <a:endParaRPr lang="en-US"/>
          </a:p>
        </p:txBody>
      </p:sp>
      <p:sp>
        <p:nvSpPr>
          <p:cNvPr id="17418" name="Line 10"/>
          <p:cNvSpPr>
            <a:spLocks noChangeShapeType="1"/>
          </p:cNvSpPr>
          <p:nvPr/>
        </p:nvSpPr>
        <p:spPr bwMode="auto">
          <a:xfrm>
            <a:off x="282575" y="5738813"/>
            <a:ext cx="4702175" cy="0"/>
          </a:xfrm>
          <a:prstGeom prst="line">
            <a:avLst/>
          </a:prstGeom>
          <a:noFill/>
          <a:ln w="25400">
            <a:solidFill>
              <a:schemeClr val="tx1"/>
            </a:solidFill>
            <a:round/>
            <a:headEnd/>
            <a:tailEnd/>
          </a:ln>
          <a:effectLst/>
        </p:spPr>
        <p:txBody>
          <a:bodyPr/>
          <a:lstStyle/>
          <a:p>
            <a:endParaRPr lang="en-US"/>
          </a:p>
        </p:txBody>
      </p:sp>
      <p:sp>
        <p:nvSpPr>
          <p:cNvPr id="17419" name="Line 11"/>
          <p:cNvSpPr>
            <a:spLocks noChangeShapeType="1"/>
          </p:cNvSpPr>
          <p:nvPr/>
        </p:nvSpPr>
        <p:spPr bwMode="auto">
          <a:xfrm>
            <a:off x="282575" y="6850063"/>
            <a:ext cx="4702175" cy="0"/>
          </a:xfrm>
          <a:prstGeom prst="line">
            <a:avLst/>
          </a:prstGeom>
          <a:noFill/>
          <a:ln w="25400">
            <a:solidFill>
              <a:schemeClr val="tx1"/>
            </a:solidFill>
            <a:round/>
            <a:headEnd/>
            <a:tailEnd/>
          </a:ln>
          <a:effectLst/>
        </p:spPr>
        <p:txBody>
          <a:bodyPr/>
          <a:lstStyle/>
          <a:p>
            <a:endParaRPr lang="en-US"/>
          </a:p>
        </p:txBody>
      </p:sp>
      <p:sp>
        <p:nvSpPr>
          <p:cNvPr id="17420" name="Text Box 12"/>
          <p:cNvSpPr txBox="1">
            <a:spLocks noChangeArrowheads="1"/>
          </p:cNvSpPr>
          <p:nvPr/>
        </p:nvSpPr>
        <p:spPr bwMode="auto">
          <a:xfrm>
            <a:off x="5164138" y="3900488"/>
            <a:ext cx="1671637" cy="512762"/>
          </a:xfrm>
          <a:prstGeom prst="rect">
            <a:avLst/>
          </a:prstGeom>
          <a:noFill/>
          <a:ln w="12700">
            <a:noFill/>
            <a:miter lim="800000"/>
            <a:headEnd/>
            <a:tailEnd/>
          </a:ln>
          <a:effectLst/>
        </p:spPr>
        <p:txBody>
          <a:bodyPr wrap="none" lIns="91432" tIns="45716" rIns="91432" bIns="45716">
            <a:spAutoFit/>
          </a:bodyPr>
          <a:lstStyle/>
          <a:p>
            <a:pPr eaLnBrk="1" hangingPunct="1"/>
            <a:r>
              <a:rPr lang="en-US" sz="2800"/>
              <a:t>Text here</a:t>
            </a:r>
          </a:p>
        </p:txBody>
      </p:sp>
      <p:sp>
        <p:nvSpPr>
          <p:cNvPr id="17421" name="Text Box 13"/>
          <p:cNvSpPr txBox="1">
            <a:spLocks noChangeArrowheads="1"/>
          </p:cNvSpPr>
          <p:nvPr/>
        </p:nvSpPr>
        <p:spPr bwMode="auto">
          <a:xfrm>
            <a:off x="5164138" y="4951413"/>
            <a:ext cx="1671637" cy="512762"/>
          </a:xfrm>
          <a:prstGeom prst="rect">
            <a:avLst/>
          </a:prstGeom>
          <a:noFill/>
          <a:ln w="12700">
            <a:noFill/>
            <a:miter lim="800000"/>
            <a:headEnd/>
            <a:tailEnd/>
          </a:ln>
          <a:effectLst/>
        </p:spPr>
        <p:txBody>
          <a:bodyPr wrap="none" lIns="91432" tIns="45716" rIns="91432" bIns="45716">
            <a:spAutoFit/>
          </a:bodyPr>
          <a:lstStyle/>
          <a:p>
            <a:pPr eaLnBrk="1" hangingPunct="1"/>
            <a:r>
              <a:rPr lang="en-US" sz="2800"/>
              <a:t>Text here</a:t>
            </a:r>
          </a:p>
        </p:txBody>
      </p:sp>
      <p:sp>
        <p:nvSpPr>
          <p:cNvPr id="17422" name="Text Box 14"/>
          <p:cNvSpPr txBox="1">
            <a:spLocks noChangeArrowheads="1"/>
          </p:cNvSpPr>
          <p:nvPr/>
        </p:nvSpPr>
        <p:spPr bwMode="auto">
          <a:xfrm>
            <a:off x="5164138" y="6051550"/>
            <a:ext cx="1671637" cy="512763"/>
          </a:xfrm>
          <a:prstGeom prst="rect">
            <a:avLst/>
          </a:prstGeom>
          <a:noFill/>
          <a:ln w="12700">
            <a:noFill/>
            <a:miter lim="800000"/>
            <a:headEnd/>
            <a:tailEnd/>
          </a:ln>
          <a:effectLst/>
        </p:spPr>
        <p:txBody>
          <a:bodyPr wrap="none" lIns="91432" tIns="45716" rIns="91432" bIns="45716">
            <a:spAutoFit/>
          </a:bodyPr>
          <a:lstStyle/>
          <a:p>
            <a:pPr eaLnBrk="1" hangingPunct="1"/>
            <a:r>
              <a:rPr lang="en-US" sz="2800"/>
              <a:t>Text here</a:t>
            </a:r>
          </a:p>
        </p:txBody>
      </p:sp>
      <p:sp>
        <p:nvSpPr>
          <p:cNvPr id="17423" name="Text Box 15"/>
          <p:cNvSpPr txBox="1">
            <a:spLocks noChangeArrowheads="1"/>
          </p:cNvSpPr>
          <p:nvPr/>
        </p:nvSpPr>
        <p:spPr bwMode="auto">
          <a:xfrm>
            <a:off x="5164138" y="2797175"/>
            <a:ext cx="1755775" cy="568325"/>
          </a:xfrm>
          <a:prstGeom prst="rect">
            <a:avLst/>
          </a:prstGeom>
          <a:noFill/>
          <a:ln w="12700">
            <a:noFill/>
            <a:miter lim="800000"/>
            <a:headEnd/>
            <a:tailEnd/>
          </a:ln>
          <a:effectLst/>
        </p:spPr>
        <p:txBody>
          <a:bodyPr wrap="none" lIns="82471" tIns="41237" rIns="82471" bIns="41237">
            <a:spAutoFit/>
          </a:bodyPr>
          <a:lstStyle/>
          <a:p>
            <a:pPr eaLnBrk="1" hangingPunct="1"/>
            <a:r>
              <a:rPr lang="en-US" sz="2800"/>
              <a:t>Text here</a:t>
            </a:r>
            <a:r>
              <a:rPr lang="en-US" sz="3200">
                <a:latin typeface="Times New Roman" pitchFamily="18" charset="0"/>
              </a:rPr>
              <a:t> </a:t>
            </a:r>
          </a:p>
        </p:txBody>
      </p:sp>
      <p:sp>
        <p:nvSpPr>
          <p:cNvPr id="17424" name="Text Box 16"/>
          <p:cNvSpPr txBox="1">
            <a:spLocks noChangeArrowheads="1"/>
          </p:cNvSpPr>
          <p:nvPr/>
        </p:nvSpPr>
        <p:spPr bwMode="auto">
          <a:xfrm>
            <a:off x="5164138" y="1755775"/>
            <a:ext cx="4672012" cy="776288"/>
          </a:xfrm>
          <a:prstGeom prst="rect">
            <a:avLst/>
          </a:prstGeom>
          <a:gradFill rotWithShape="0">
            <a:gsLst>
              <a:gs pos="0">
                <a:schemeClr val="folHlink"/>
              </a:gs>
              <a:gs pos="100000">
                <a:schemeClr val="folHlink">
                  <a:gamma/>
                  <a:shade val="46275"/>
                  <a:invGamma/>
                </a:schemeClr>
              </a:gs>
            </a:gsLst>
            <a:lin ang="2700000" scaled="1"/>
          </a:gradFill>
          <a:ln w="25400">
            <a:solidFill>
              <a:schemeClr val="accent2"/>
            </a:solidFill>
            <a:miter lim="800000"/>
            <a:headEnd/>
            <a:tailEnd/>
          </a:ln>
          <a:effectLst/>
        </p:spPr>
        <p:txBody>
          <a:bodyPr lIns="91432" tIns="45716" rIns="91432" bIns="45716" anchor="ctr"/>
          <a:lstStyle/>
          <a:p>
            <a:pPr algn="ctr">
              <a:spcBef>
                <a:spcPct val="50000"/>
              </a:spcBef>
              <a:buClr>
                <a:srgbClr val="FFFFFF"/>
              </a:buClr>
              <a:buFont typeface="Monotype Sorts" pitchFamily="2" charset="2"/>
              <a:buNone/>
            </a:pPr>
            <a:r>
              <a:rPr lang="en-US" sz="4000" b="1">
                <a:solidFill>
                  <a:schemeClr val="hlink"/>
                </a:solidFill>
                <a:effectLst>
                  <a:outerShdw blurRad="38100" dist="38100" dir="2700000" algn="tl">
                    <a:srgbClr val="000000"/>
                  </a:outerShdw>
                </a:effectLst>
                <a:latin typeface="Garamond" pitchFamily="18" charset="0"/>
              </a:rPr>
              <a:t>Support Needed</a:t>
            </a:r>
          </a:p>
        </p:txBody>
      </p:sp>
      <p:sp>
        <p:nvSpPr>
          <p:cNvPr id="17425" name="Line 17"/>
          <p:cNvSpPr>
            <a:spLocks noChangeShapeType="1"/>
          </p:cNvSpPr>
          <p:nvPr/>
        </p:nvSpPr>
        <p:spPr bwMode="auto">
          <a:xfrm>
            <a:off x="5164138" y="3633788"/>
            <a:ext cx="4700587" cy="0"/>
          </a:xfrm>
          <a:prstGeom prst="line">
            <a:avLst/>
          </a:prstGeom>
          <a:noFill/>
          <a:ln w="25400">
            <a:solidFill>
              <a:schemeClr val="tx1"/>
            </a:solidFill>
            <a:round/>
            <a:headEnd/>
            <a:tailEnd/>
          </a:ln>
          <a:effectLst/>
        </p:spPr>
        <p:txBody>
          <a:bodyPr/>
          <a:lstStyle/>
          <a:p>
            <a:endParaRPr lang="en-US"/>
          </a:p>
        </p:txBody>
      </p:sp>
      <p:sp>
        <p:nvSpPr>
          <p:cNvPr id="17426" name="Line 18"/>
          <p:cNvSpPr>
            <a:spLocks noChangeShapeType="1"/>
          </p:cNvSpPr>
          <p:nvPr/>
        </p:nvSpPr>
        <p:spPr bwMode="auto">
          <a:xfrm>
            <a:off x="5164138" y="4686300"/>
            <a:ext cx="4700587" cy="0"/>
          </a:xfrm>
          <a:prstGeom prst="line">
            <a:avLst/>
          </a:prstGeom>
          <a:noFill/>
          <a:ln w="25400">
            <a:solidFill>
              <a:schemeClr val="tx1"/>
            </a:solidFill>
            <a:round/>
            <a:headEnd/>
            <a:tailEnd/>
          </a:ln>
          <a:effectLst/>
        </p:spPr>
        <p:txBody>
          <a:bodyPr/>
          <a:lstStyle/>
          <a:p>
            <a:endParaRPr lang="en-US"/>
          </a:p>
        </p:txBody>
      </p:sp>
      <p:sp>
        <p:nvSpPr>
          <p:cNvPr id="17427" name="Line 19"/>
          <p:cNvSpPr>
            <a:spLocks noChangeShapeType="1"/>
          </p:cNvSpPr>
          <p:nvPr/>
        </p:nvSpPr>
        <p:spPr bwMode="auto">
          <a:xfrm>
            <a:off x="5164138" y="5738813"/>
            <a:ext cx="4700587" cy="0"/>
          </a:xfrm>
          <a:prstGeom prst="line">
            <a:avLst/>
          </a:prstGeom>
          <a:noFill/>
          <a:ln w="25400">
            <a:solidFill>
              <a:schemeClr val="tx1"/>
            </a:solidFill>
            <a:round/>
            <a:headEnd/>
            <a:tailEnd/>
          </a:ln>
          <a:effectLst/>
        </p:spPr>
        <p:txBody>
          <a:bodyPr/>
          <a:lstStyle/>
          <a:p>
            <a:endParaRPr lang="en-US"/>
          </a:p>
        </p:txBody>
      </p:sp>
      <p:sp>
        <p:nvSpPr>
          <p:cNvPr id="17428" name="Line 20"/>
          <p:cNvSpPr>
            <a:spLocks noChangeShapeType="1"/>
          </p:cNvSpPr>
          <p:nvPr/>
        </p:nvSpPr>
        <p:spPr bwMode="auto">
          <a:xfrm>
            <a:off x="5164138" y="6850063"/>
            <a:ext cx="4700587" cy="0"/>
          </a:xfrm>
          <a:prstGeom prst="line">
            <a:avLst/>
          </a:prstGeom>
          <a:noFill/>
          <a:ln w="25400">
            <a:solidFill>
              <a:schemeClr val="tx1"/>
            </a:solidFill>
            <a:round/>
            <a:headEnd/>
            <a:tailEnd/>
          </a:ln>
          <a:effectLst/>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t>Your Questions &amp; Comments</a:t>
            </a:r>
          </a:p>
        </p:txBody>
      </p:sp>
      <p:sp>
        <p:nvSpPr>
          <p:cNvPr id="18435" name="Rectangle 3"/>
          <p:cNvSpPr>
            <a:spLocks noGrp="1" noChangeArrowheads="1"/>
          </p:cNvSpPr>
          <p:nvPr>
            <p:ph type="subTitle" idx="1"/>
          </p:nvPr>
        </p:nvSpPr>
        <p:spPr/>
        <p:txBody>
          <a:bodyPr/>
          <a:lstStyle/>
          <a:p>
            <a:endParaRPr lang="en-US"/>
          </a:p>
        </p:txBody>
      </p:sp>
      <p:sp>
        <p:nvSpPr>
          <p:cNvPr id="18436" name="Comment 4"/>
          <p:cNvSpPr>
            <a:spLocks noChangeArrowheads="1"/>
          </p:cNvSpPr>
          <p:nvPr/>
        </p:nvSpPr>
        <p:spPr bwMode="auto">
          <a:xfrm>
            <a:off x="8175625" y="0"/>
            <a:ext cx="1974850" cy="1042988"/>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lIns="91436" tIns="45718" rIns="91436" bIns="45718">
            <a:spAutoFit/>
          </a:bodyPr>
          <a:lstStyle/>
          <a:p>
            <a:pPr>
              <a:spcBef>
                <a:spcPct val="50000"/>
              </a:spcBef>
            </a:pPr>
            <a:r>
              <a:rPr lang="en-US" sz="1600">
                <a:solidFill>
                  <a:srgbClr val="000000"/>
                </a:solidFill>
              </a:rPr>
              <a:t>Show this when you are done and want feedback from your audience.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p:txBody>
          <a:bodyPr/>
          <a:lstStyle/>
          <a:p>
            <a:r>
              <a:rPr lang="en-US"/>
              <a:t>The Vision for the Future</a:t>
            </a:r>
          </a:p>
        </p:txBody>
      </p:sp>
      <p:sp>
        <p:nvSpPr>
          <p:cNvPr id="19460" name="Rectangle 4"/>
          <p:cNvSpPr>
            <a:spLocks noGrp="1" noChangeArrowheads="1"/>
          </p:cNvSpPr>
          <p:nvPr>
            <p:ph type="body" idx="1"/>
          </p:nvPr>
        </p:nvSpPr>
        <p:spPr/>
        <p:txBody>
          <a:bodyPr/>
          <a:lstStyle/>
          <a:p>
            <a:r>
              <a:rPr lang="en-US"/>
              <a:t>Use this slide after you have answered </a:t>
            </a:r>
            <a:br>
              <a:rPr lang="en-US"/>
            </a:br>
            <a:r>
              <a:rPr lang="en-US"/>
              <a:t>the last question</a:t>
            </a:r>
          </a:p>
          <a:p>
            <a:r>
              <a:rPr lang="en-US"/>
              <a:t>List 3 key points you want your audience to remember</a:t>
            </a:r>
          </a:p>
        </p:txBody>
      </p:sp>
      <p:sp>
        <p:nvSpPr>
          <p:cNvPr id="19461" name="Comment 5"/>
          <p:cNvSpPr>
            <a:spLocks noChangeArrowheads="1"/>
          </p:cNvSpPr>
          <p:nvPr/>
        </p:nvSpPr>
        <p:spPr bwMode="auto">
          <a:xfrm>
            <a:off x="7664450" y="-33338"/>
            <a:ext cx="2486025" cy="1749426"/>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lIns="91436" tIns="45718" rIns="91436" bIns="45718">
            <a:spAutoFit/>
          </a:bodyPr>
          <a:lstStyle/>
          <a:p>
            <a:pPr>
              <a:spcBef>
                <a:spcPct val="50000"/>
              </a:spcBef>
            </a:pPr>
            <a:r>
              <a:rPr lang="en-US" sz="1600">
                <a:solidFill>
                  <a:srgbClr val="000000"/>
                </a:solidFill>
              </a:rPr>
              <a:t>Remain in control. Don’t let your talk be the victim of the last question or comment. Always repeat the major points that you want your audience to remember.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Slide Suggestions</a:t>
            </a:r>
          </a:p>
        </p:txBody>
      </p:sp>
      <p:sp>
        <p:nvSpPr>
          <p:cNvPr id="28675" name="Rectangle 3"/>
          <p:cNvSpPr>
            <a:spLocks noGrp="1" noChangeArrowheads="1"/>
          </p:cNvSpPr>
          <p:nvPr>
            <p:ph type="body" idx="1"/>
          </p:nvPr>
        </p:nvSpPr>
        <p:spPr/>
        <p:txBody>
          <a:bodyPr/>
          <a:lstStyle/>
          <a:p>
            <a:pPr marL="461963" indent="-461963"/>
            <a:r>
              <a:rPr lang="en-US" sz="2400" b="1"/>
              <a:t>Cut out specialist words:</a:t>
            </a:r>
            <a:r>
              <a:rPr lang="en-US" sz="2400"/>
              <a:t> A cost-cutting specialist may talk about people as “units.” Eliminate jargon from your slides.</a:t>
            </a:r>
          </a:p>
          <a:p>
            <a:pPr marL="461963" indent="-461963"/>
            <a:r>
              <a:rPr lang="en-US" sz="2400" b="1"/>
              <a:t>Change slide images</a:t>
            </a:r>
          </a:p>
          <a:p>
            <a:pPr lvl="1"/>
            <a:r>
              <a:rPr lang="en-US" sz="2000"/>
              <a:t>You can replace the pictures in the Title Master, slide 10, with your own.</a:t>
            </a:r>
          </a:p>
          <a:p>
            <a:pPr lvl="1"/>
            <a:r>
              <a:rPr lang="en-US" sz="2000"/>
              <a:t>You can select and delete the images on slides  11, 14, 17, 18, and 22. </a:t>
            </a:r>
          </a:p>
          <a:p>
            <a:pPr marL="461963" indent="-461963"/>
            <a:r>
              <a:rPr lang="en-US" sz="2400" b="1"/>
              <a:t>Complex information:</a:t>
            </a:r>
            <a:r>
              <a:rPr lang="en-US" sz="2400"/>
              <a:t> Use the blank templates at the end of this file.</a:t>
            </a:r>
          </a:p>
          <a:p>
            <a:pPr marL="461963" indent="-461963"/>
            <a:endParaRPr lang="en-US" sz="240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877888" y="5634038"/>
            <a:ext cx="8367712" cy="1530350"/>
          </a:xfrm>
          <a:prstGeom prst="rect">
            <a:avLst/>
          </a:prstGeom>
          <a:solidFill>
            <a:schemeClr val="folHlink"/>
          </a:solidFill>
          <a:ln w="9525">
            <a:solidFill>
              <a:schemeClr val="tx1"/>
            </a:solidFill>
            <a:miter lim="800000"/>
            <a:headEnd/>
            <a:tailEnd/>
          </a:ln>
          <a:effectLst/>
        </p:spPr>
        <p:txBody>
          <a:bodyPr wrap="none" anchor="ctr" anchorCtr="1"/>
          <a:lstStyle/>
          <a:p>
            <a:endParaRPr lang="en-US"/>
          </a:p>
        </p:txBody>
      </p:sp>
      <p:sp>
        <p:nvSpPr>
          <p:cNvPr id="29699" name="Text Box 3"/>
          <p:cNvSpPr txBox="1">
            <a:spLocks noChangeArrowheads="1"/>
          </p:cNvSpPr>
          <p:nvPr/>
        </p:nvSpPr>
        <p:spPr bwMode="auto">
          <a:xfrm>
            <a:off x="885825" y="5713413"/>
            <a:ext cx="8369300" cy="1371600"/>
          </a:xfrm>
          <a:prstGeom prst="rect">
            <a:avLst/>
          </a:prstGeom>
          <a:noFill/>
          <a:ln w="9525">
            <a:noFill/>
            <a:miter lim="800000"/>
            <a:headEnd/>
            <a:tailEnd/>
          </a:ln>
          <a:effectLst/>
        </p:spPr>
        <p:txBody>
          <a:bodyPr anchor="ctr" anchorCtr="1">
            <a:spAutoFit/>
          </a:bodyPr>
          <a:lstStyle/>
          <a:p>
            <a:pPr algn="ctr">
              <a:lnSpc>
                <a:spcPct val="90000"/>
              </a:lnSpc>
              <a:spcBef>
                <a:spcPct val="20000"/>
              </a:spcBef>
              <a:buClr>
                <a:schemeClr val="accent2"/>
              </a:buClr>
              <a:buSzPct val="120000"/>
            </a:pPr>
            <a:r>
              <a:rPr lang="en-US" sz="2000" b="1">
                <a:solidFill>
                  <a:schemeClr val="accent2"/>
                </a:solidFill>
                <a:effectLst>
                  <a:outerShdw blurRad="38100" dist="38100" dir="2700000" algn="tl">
                    <a:srgbClr val="000000"/>
                  </a:outerShdw>
                </a:effectLst>
              </a:rPr>
              <a:t>For Design, Delivery and Message Coaching</a:t>
            </a:r>
            <a:r>
              <a:rPr lang="en-US" sz="2000" b="1"/>
              <a:t> </a:t>
            </a:r>
          </a:p>
          <a:p>
            <a:pPr algn="ctr">
              <a:lnSpc>
                <a:spcPct val="90000"/>
              </a:lnSpc>
              <a:spcBef>
                <a:spcPct val="20000"/>
              </a:spcBef>
              <a:buClr>
                <a:schemeClr val="accent2"/>
              </a:buClr>
              <a:buSzPct val="120000"/>
            </a:pPr>
            <a:r>
              <a:rPr lang="en-US" sz="2000">
                <a:hlinkClick r:id="rId2"/>
              </a:rPr>
              <a:t>claudyne@wilderpresentations.com</a:t>
            </a:r>
            <a:r>
              <a:rPr lang="en-US" sz="2000"/>
              <a:t> or </a:t>
            </a:r>
            <a:r>
              <a:rPr lang="en-US" sz="2000">
                <a:hlinkClick r:id="rId3"/>
              </a:rPr>
              <a:t>www.wilderpresentations.com</a:t>
            </a:r>
            <a:endParaRPr lang="en-US" sz="2000"/>
          </a:p>
          <a:p>
            <a:pPr marL="1198563" lvl="1" indent="-288925">
              <a:lnSpc>
                <a:spcPct val="90000"/>
              </a:lnSpc>
              <a:spcBef>
                <a:spcPct val="20000"/>
              </a:spcBef>
              <a:buClr>
                <a:schemeClr val="accent2"/>
              </a:buClr>
              <a:buSzPct val="120000"/>
              <a:buFont typeface="Wingdings 2" pitchFamily="18" charset="2"/>
              <a:buChar char="®"/>
            </a:pPr>
            <a:r>
              <a:rPr lang="en-US" sz="2000">
                <a:solidFill>
                  <a:srgbClr val="FFFFFF"/>
                </a:solidFill>
                <a:cs typeface="Times New Roman" pitchFamily="18" charset="0"/>
              </a:rPr>
              <a:t> Make your messages clear and audience focused</a:t>
            </a:r>
            <a:endParaRPr lang="en-US" sz="2000">
              <a:cs typeface="Times New Roman" pitchFamily="18" charset="0"/>
            </a:endParaRPr>
          </a:p>
          <a:p>
            <a:pPr marL="1198563" lvl="1" indent="-288925">
              <a:lnSpc>
                <a:spcPct val="90000"/>
              </a:lnSpc>
              <a:spcBef>
                <a:spcPct val="20000"/>
              </a:spcBef>
              <a:buClr>
                <a:schemeClr val="accent2"/>
              </a:buClr>
              <a:buSzPct val="120000"/>
              <a:buFont typeface="Wingdings 2" pitchFamily="18" charset="2"/>
              <a:buChar char="®"/>
            </a:pPr>
            <a:r>
              <a:rPr lang="en-US" sz="2000">
                <a:cs typeface="Times New Roman" pitchFamily="18" charset="0"/>
              </a:rPr>
              <a:t> </a:t>
            </a:r>
            <a:r>
              <a:rPr lang="en-US" sz="2000">
                <a:solidFill>
                  <a:srgbClr val="FFFFFF"/>
                </a:solidFill>
                <a:cs typeface="Times New Roman" pitchFamily="18" charset="0"/>
              </a:rPr>
              <a:t>Look confident and persuade your audience</a:t>
            </a:r>
          </a:p>
        </p:txBody>
      </p:sp>
      <p:sp>
        <p:nvSpPr>
          <p:cNvPr id="29700" name="Freeform 4"/>
          <p:cNvSpPr>
            <a:spLocks/>
          </p:cNvSpPr>
          <p:nvPr/>
        </p:nvSpPr>
        <p:spPr bwMode="auto">
          <a:xfrm>
            <a:off x="722313" y="6256338"/>
            <a:ext cx="2682875" cy="1073150"/>
          </a:xfrm>
          <a:custGeom>
            <a:avLst/>
            <a:gdLst/>
            <a:ahLst/>
            <a:cxnLst>
              <a:cxn ang="0">
                <a:pos x="0" y="4"/>
              </a:cxn>
              <a:cxn ang="0">
                <a:pos x="0" y="672"/>
              </a:cxn>
              <a:cxn ang="0">
                <a:pos x="1684" y="676"/>
              </a:cxn>
              <a:cxn ang="0">
                <a:pos x="1690" y="615"/>
              </a:cxn>
              <a:cxn ang="0">
                <a:pos x="65" y="615"/>
              </a:cxn>
              <a:cxn ang="0">
                <a:pos x="66" y="0"/>
              </a:cxn>
              <a:cxn ang="0">
                <a:pos x="0" y="4"/>
              </a:cxn>
            </a:cxnLst>
            <a:rect l="0" t="0" r="r" b="b"/>
            <a:pathLst>
              <a:path w="1690" h="676">
                <a:moveTo>
                  <a:pt x="0" y="4"/>
                </a:moveTo>
                <a:lnTo>
                  <a:pt x="0" y="672"/>
                </a:lnTo>
                <a:lnTo>
                  <a:pt x="1684" y="676"/>
                </a:lnTo>
                <a:lnTo>
                  <a:pt x="1690" y="615"/>
                </a:lnTo>
                <a:lnTo>
                  <a:pt x="65" y="615"/>
                </a:lnTo>
                <a:lnTo>
                  <a:pt x="66" y="0"/>
                </a:lnTo>
                <a:lnTo>
                  <a:pt x="0" y="4"/>
                </a:lnTo>
                <a:close/>
              </a:path>
            </a:pathLst>
          </a:custGeom>
          <a:solidFill>
            <a:schemeClr val="accent1"/>
          </a:solidFill>
          <a:ln w="9525">
            <a:noFill/>
            <a:round/>
            <a:headEnd/>
            <a:tailEnd/>
          </a:ln>
          <a:effectLst>
            <a:outerShdw dist="35921" dir="8100000" algn="ctr" rotWithShape="0">
              <a:schemeClr val="bg2"/>
            </a:outerShdw>
          </a:effectLst>
        </p:spPr>
        <p:txBody>
          <a:bodyPr wrap="none" anchor="ctr" anchorCtr="1"/>
          <a:lstStyle/>
          <a:p>
            <a:endParaRPr lang="en-US"/>
          </a:p>
        </p:txBody>
      </p:sp>
      <p:sp>
        <p:nvSpPr>
          <p:cNvPr id="29701" name="Freeform 5"/>
          <p:cNvSpPr>
            <a:spLocks/>
          </p:cNvSpPr>
          <p:nvPr/>
        </p:nvSpPr>
        <p:spPr bwMode="auto">
          <a:xfrm rot="10800000">
            <a:off x="6734175" y="5484813"/>
            <a:ext cx="2682875" cy="1073150"/>
          </a:xfrm>
          <a:custGeom>
            <a:avLst/>
            <a:gdLst/>
            <a:ahLst/>
            <a:cxnLst>
              <a:cxn ang="0">
                <a:pos x="0" y="4"/>
              </a:cxn>
              <a:cxn ang="0">
                <a:pos x="0" y="672"/>
              </a:cxn>
              <a:cxn ang="0">
                <a:pos x="1684" y="676"/>
              </a:cxn>
              <a:cxn ang="0">
                <a:pos x="1690" y="615"/>
              </a:cxn>
              <a:cxn ang="0">
                <a:pos x="65" y="615"/>
              </a:cxn>
              <a:cxn ang="0">
                <a:pos x="66" y="0"/>
              </a:cxn>
              <a:cxn ang="0">
                <a:pos x="0" y="4"/>
              </a:cxn>
            </a:cxnLst>
            <a:rect l="0" t="0" r="r" b="b"/>
            <a:pathLst>
              <a:path w="1690" h="676">
                <a:moveTo>
                  <a:pt x="0" y="4"/>
                </a:moveTo>
                <a:lnTo>
                  <a:pt x="0" y="672"/>
                </a:lnTo>
                <a:lnTo>
                  <a:pt x="1684" y="676"/>
                </a:lnTo>
                <a:lnTo>
                  <a:pt x="1690" y="615"/>
                </a:lnTo>
                <a:lnTo>
                  <a:pt x="65" y="615"/>
                </a:lnTo>
                <a:lnTo>
                  <a:pt x="66" y="0"/>
                </a:lnTo>
                <a:lnTo>
                  <a:pt x="0" y="4"/>
                </a:lnTo>
                <a:close/>
              </a:path>
            </a:pathLst>
          </a:custGeom>
          <a:solidFill>
            <a:schemeClr val="accent1"/>
          </a:solidFill>
          <a:ln w="9525">
            <a:noFill/>
            <a:round/>
            <a:headEnd/>
            <a:tailEnd/>
          </a:ln>
          <a:effectLst>
            <a:outerShdw dist="35921" dir="18900000" algn="ctr" rotWithShape="0">
              <a:schemeClr val="bg2"/>
            </a:outerShdw>
          </a:effectLst>
        </p:spPr>
        <p:txBody>
          <a:bodyPr wrap="none" anchor="ctr" anchorCtr="1"/>
          <a:lstStyle/>
          <a:p>
            <a:endParaRPr lang="en-US"/>
          </a:p>
        </p:txBody>
      </p:sp>
      <p:sp>
        <p:nvSpPr>
          <p:cNvPr id="29702" name="Rectangle 6"/>
          <p:cNvSpPr>
            <a:spLocks noGrp="1" noChangeArrowheads="1"/>
          </p:cNvSpPr>
          <p:nvPr>
            <p:ph type="title"/>
          </p:nvPr>
        </p:nvSpPr>
        <p:spPr/>
        <p:txBody>
          <a:bodyPr/>
          <a:lstStyle/>
          <a:p>
            <a:r>
              <a:rPr lang="en-US"/>
              <a:t>Presentation Suggestions</a:t>
            </a:r>
          </a:p>
        </p:txBody>
      </p:sp>
      <p:sp>
        <p:nvSpPr>
          <p:cNvPr id="29703" name="Rectangle 7"/>
          <p:cNvSpPr>
            <a:spLocks noGrp="1" noChangeArrowheads="1"/>
          </p:cNvSpPr>
          <p:nvPr>
            <p:ph type="body" idx="1"/>
          </p:nvPr>
        </p:nvSpPr>
        <p:spPr/>
        <p:txBody>
          <a:bodyPr/>
          <a:lstStyle/>
          <a:p>
            <a:pPr marL="461963" indent="-461963"/>
            <a:r>
              <a:rPr lang="en-US" sz="2400" b="1"/>
              <a:t>Language:</a:t>
            </a:r>
            <a:r>
              <a:rPr lang="en-US" sz="2400"/>
              <a:t> Do not use words like “you must,” “you should,” “you have to.” Consider this a persuasive rather than a dictatorial presentation.</a:t>
            </a:r>
          </a:p>
          <a:p>
            <a:pPr marL="461963" indent="-461963"/>
            <a:r>
              <a:rPr lang="en-US" sz="2400" b="1"/>
              <a:t>Focus:</a:t>
            </a:r>
            <a:r>
              <a:rPr lang="en-US" sz="2400"/>
              <a:t> “We” versus “I” and “You”:  State what you will be doing and what the audience will be doing. Be specific. Don’t say “we will do” when that is not the reality of the situation.</a:t>
            </a:r>
          </a:p>
          <a:p>
            <a:pPr marL="461963" indent="-461963"/>
            <a:r>
              <a:rPr lang="en-US" sz="2400" b="1"/>
              <a:t>Team effort:</a:t>
            </a:r>
            <a:r>
              <a:rPr lang="en-US" sz="2400"/>
              <a:t> To convey that the change will require a team effort, use team metaphors.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mment 2"/>
          <p:cNvSpPr>
            <a:spLocks noChangeArrowheads="1"/>
          </p:cNvSpPr>
          <p:nvPr/>
        </p:nvSpPr>
        <p:spPr bwMode="auto">
          <a:xfrm>
            <a:off x="7056438" y="1479550"/>
            <a:ext cx="2887662" cy="1935163"/>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lIns="91436" tIns="45718" rIns="91436" bIns="45718">
            <a:spAutoFit/>
          </a:bodyPr>
          <a:lstStyle/>
          <a:p>
            <a:pPr>
              <a:spcBef>
                <a:spcPct val="50000"/>
              </a:spcBef>
            </a:pPr>
            <a:r>
              <a:rPr lang="en-US" sz="1600">
                <a:solidFill>
                  <a:srgbClr val="000000"/>
                </a:solidFill>
              </a:rPr>
              <a:t>Fill this out before you create your slides. To see an example of this slide go to the Change Ideas File.  </a:t>
            </a:r>
          </a:p>
          <a:p>
            <a:pPr>
              <a:spcBef>
                <a:spcPct val="50000"/>
              </a:spcBef>
            </a:pPr>
            <a:r>
              <a:rPr lang="en-US" sz="1600">
                <a:solidFill>
                  <a:srgbClr val="000000"/>
                </a:solidFill>
              </a:rPr>
              <a:t>To delete a yellow box, </a:t>
            </a:r>
            <a:r>
              <a:rPr lang="en-US" sz="1600" b="1">
                <a:solidFill>
                  <a:srgbClr val="000000"/>
                </a:solidFill>
              </a:rPr>
              <a:t>select</a:t>
            </a:r>
            <a:r>
              <a:rPr lang="en-US" sz="1600">
                <a:solidFill>
                  <a:srgbClr val="000000"/>
                </a:solidFill>
              </a:rPr>
              <a:t> the box and hit the delete key.</a:t>
            </a:r>
          </a:p>
        </p:txBody>
      </p:sp>
      <p:sp>
        <p:nvSpPr>
          <p:cNvPr id="5123" name="Rectangle 3"/>
          <p:cNvSpPr>
            <a:spLocks noGrp="1" noChangeArrowheads="1"/>
          </p:cNvSpPr>
          <p:nvPr>
            <p:ph type="title"/>
          </p:nvPr>
        </p:nvSpPr>
        <p:spPr/>
        <p:txBody>
          <a:bodyPr/>
          <a:lstStyle/>
          <a:p>
            <a:r>
              <a:rPr lang="en-US"/>
              <a:t>Change Proposal: Plan Your Presentation</a:t>
            </a:r>
          </a:p>
        </p:txBody>
      </p:sp>
      <p:sp>
        <p:nvSpPr>
          <p:cNvPr id="5124" name="Rectangle 4"/>
          <p:cNvSpPr>
            <a:spLocks noGrp="1" noChangeArrowheads="1"/>
          </p:cNvSpPr>
          <p:nvPr>
            <p:ph type="body" idx="1"/>
          </p:nvPr>
        </p:nvSpPr>
        <p:spPr/>
        <p:txBody>
          <a:bodyPr/>
          <a:lstStyle/>
          <a:p>
            <a:r>
              <a:rPr lang="en-US" sz="2400" b="1"/>
              <a:t>Objective:</a:t>
            </a:r>
          </a:p>
          <a:p>
            <a:r>
              <a:rPr lang="en-US" sz="2400" b="1"/>
              <a:t>2 key messages</a:t>
            </a:r>
          </a:p>
          <a:p>
            <a:pPr lvl="1"/>
            <a:r>
              <a:rPr lang="en-US" sz="2000"/>
              <a:t>Message 1:</a:t>
            </a:r>
          </a:p>
          <a:p>
            <a:pPr lvl="1"/>
            <a:r>
              <a:rPr lang="en-US" sz="2000"/>
              <a:t>Message 2: </a:t>
            </a:r>
          </a:p>
          <a:p>
            <a:r>
              <a:rPr lang="en-US" sz="2400" b="1"/>
              <a:t>Theme / story line:</a:t>
            </a:r>
          </a:p>
          <a:p>
            <a:r>
              <a:rPr lang="en-US" sz="2400" b="1"/>
              <a:t>I want the audience to</a:t>
            </a:r>
          </a:p>
          <a:p>
            <a:pPr lvl="1"/>
            <a:r>
              <a:rPr lang="en-US" sz="2000"/>
              <a:t>Say…</a:t>
            </a:r>
          </a:p>
          <a:p>
            <a:pPr lvl="1"/>
            <a:r>
              <a:rPr lang="en-US" sz="2000"/>
              <a:t>Do…</a:t>
            </a:r>
          </a:p>
          <a:p>
            <a:pPr lvl="1"/>
            <a:r>
              <a:rPr lang="en-US" sz="2000"/>
              <a:t>Feel…</a:t>
            </a:r>
          </a:p>
          <a:p>
            <a:r>
              <a:rPr lang="en-US" sz="2400" b="1"/>
              <a:t>Discussion points</a:t>
            </a:r>
          </a:p>
          <a:p>
            <a:pPr lvl="1"/>
            <a:r>
              <a:rPr lang="en-US" sz="2000"/>
              <a:t>Consider what your audience will want to discuss about the change.</a:t>
            </a:r>
          </a:p>
          <a:p>
            <a:pPr lvl="1"/>
            <a:r>
              <a:rPr lang="en-US" sz="2000"/>
              <a:t>List two questions to ask at the beginning of your talk and two to ask at the end.</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30188" y="152400"/>
            <a:ext cx="9675812" cy="1143000"/>
          </a:xfrm>
        </p:spPr>
        <p:txBody>
          <a:bodyPr/>
          <a:lstStyle/>
          <a:p>
            <a:r>
              <a:rPr lang="en-US"/>
              <a:t>Ten Delivery Tips</a:t>
            </a:r>
          </a:p>
        </p:txBody>
      </p:sp>
      <p:sp>
        <p:nvSpPr>
          <p:cNvPr id="30723" name="Rectangle 3"/>
          <p:cNvSpPr>
            <a:spLocks noGrp="1" noChangeArrowheads="1"/>
          </p:cNvSpPr>
          <p:nvPr>
            <p:ph type="body" idx="1"/>
          </p:nvPr>
        </p:nvSpPr>
        <p:spPr/>
        <p:txBody>
          <a:bodyPr/>
          <a:lstStyle/>
          <a:p>
            <a:pPr marL="461963" indent="-461963">
              <a:spcBef>
                <a:spcPct val="60000"/>
              </a:spcBef>
              <a:buFont typeface="Wingdings 2" pitchFamily="18" charset="2"/>
              <a:buChar char="u"/>
            </a:pPr>
            <a:r>
              <a:rPr lang="en-US" sz="2400" b="1"/>
              <a:t>Voice:</a:t>
            </a:r>
            <a:r>
              <a:rPr lang="en-US" sz="2400"/>
              <a:t> When you are nervous and your voice is shaky, speak a little louder. The shakiness will diminish or disappear.</a:t>
            </a:r>
          </a:p>
          <a:p>
            <a:pPr marL="461963" indent="-461963">
              <a:spcBef>
                <a:spcPct val="60000"/>
              </a:spcBef>
              <a:buFont typeface="Wingdings 2" pitchFamily="18" charset="2"/>
              <a:buChar char="v"/>
            </a:pPr>
            <a:r>
              <a:rPr lang="en-US" sz="2400" b="1"/>
              <a:t>Eyes:</a:t>
            </a:r>
            <a:r>
              <a:rPr lang="en-US" sz="2400"/>
              <a:t> Always start and end each sentence looking at someone. </a:t>
            </a:r>
          </a:p>
          <a:p>
            <a:pPr marL="461963" indent="-461963">
              <a:spcBef>
                <a:spcPct val="60000"/>
              </a:spcBef>
              <a:buFont typeface="Wingdings 2" pitchFamily="18" charset="2"/>
              <a:buChar char="w"/>
            </a:pPr>
            <a:r>
              <a:rPr lang="en-US" sz="2400" b="1"/>
              <a:t>Feet:</a:t>
            </a:r>
            <a:r>
              <a:rPr lang="en-US" sz="2400"/>
              <a:t> Point them straight towards the back wall. That way you will look at everyone in the audience. </a:t>
            </a:r>
          </a:p>
          <a:p>
            <a:pPr marL="461963" indent="-461963">
              <a:spcBef>
                <a:spcPct val="60000"/>
              </a:spcBef>
              <a:buFont typeface="Wingdings 2" pitchFamily="18" charset="2"/>
              <a:buChar char="x"/>
            </a:pPr>
            <a:r>
              <a:rPr lang="en-US" sz="2400" b="1"/>
              <a:t>Gestures:</a:t>
            </a:r>
            <a:r>
              <a:rPr lang="en-US" sz="2400"/>
              <a:t> Gesture with one or both hands above your waist, not by your thighs.</a:t>
            </a:r>
          </a:p>
          <a:p>
            <a:pPr marL="461963" indent="-461963">
              <a:spcBef>
                <a:spcPct val="60000"/>
              </a:spcBef>
              <a:buFont typeface="Wingdings 2" pitchFamily="18" charset="2"/>
              <a:buChar char="y"/>
            </a:pPr>
            <a:r>
              <a:rPr lang="en-US" sz="2400" b="1"/>
              <a:t>Arm position:</a:t>
            </a:r>
            <a:r>
              <a:rPr lang="en-US" sz="2400"/>
              <a:t> Put your arms by your side. Don’t hold your hands in front of you or put your arms behind your back.</a:t>
            </a:r>
          </a:p>
          <a:p>
            <a:pPr marL="461963" indent="-461963">
              <a:spcBef>
                <a:spcPct val="60000"/>
              </a:spcBef>
              <a:buFont typeface="Wingdings 2" pitchFamily="18" charset="2"/>
              <a:buBlip>
                <a:blip r:embed="rId2"/>
              </a:buBlip>
            </a:pPr>
            <a:endParaRPr lang="en-US" sz="2400"/>
          </a:p>
        </p:txBody>
      </p:sp>
      <p:sp>
        <p:nvSpPr>
          <p:cNvPr id="30724" name="Rectangle 4"/>
          <p:cNvSpPr>
            <a:spLocks noChangeArrowheads="1"/>
          </p:cNvSpPr>
          <p:nvPr/>
        </p:nvSpPr>
        <p:spPr bwMode="auto">
          <a:xfrm>
            <a:off x="877888" y="6149975"/>
            <a:ext cx="8367712" cy="1014413"/>
          </a:xfrm>
          <a:prstGeom prst="rect">
            <a:avLst/>
          </a:prstGeom>
          <a:solidFill>
            <a:schemeClr val="folHlink"/>
          </a:solidFill>
          <a:ln w="9525">
            <a:solidFill>
              <a:schemeClr val="tx1"/>
            </a:solidFill>
            <a:miter lim="800000"/>
            <a:headEnd/>
            <a:tailEnd/>
          </a:ln>
          <a:effectLst/>
        </p:spPr>
        <p:txBody>
          <a:bodyPr wrap="none" anchor="ctr" anchorCtr="1"/>
          <a:lstStyle/>
          <a:p>
            <a:endParaRPr lang="en-US"/>
          </a:p>
        </p:txBody>
      </p:sp>
      <p:sp>
        <p:nvSpPr>
          <p:cNvPr id="30725" name="Text Box 5"/>
          <p:cNvSpPr txBox="1">
            <a:spLocks noChangeArrowheads="1"/>
          </p:cNvSpPr>
          <p:nvPr/>
        </p:nvSpPr>
        <p:spPr bwMode="auto">
          <a:xfrm>
            <a:off x="885825" y="6280150"/>
            <a:ext cx="8369300" cy="701675"/>
          </a:xfrm>
          <a:prstGeom prst="rect">
            <a:avLst/>
          </a:prstGeom>
          <a:noFill/>
          <a:ln w="9525">
            <a:noFill/>
            <a:miter lim="800000"/>
            <a:headEnd/>
            <a:tailEnd/>
          </a:ln>
          <a:effectLst/>
        </p:spPr>
        <p:txBody>
          <a:bodyPr anchor="ctr" anchorCtr="1">
            <a:spAutoFit/>
          </a:bodyPr>
          <a:lstStyle/>
          <a:p>
            <a:pPr algn="ctr">
              <a:lnSpc>
                <a:spcPct val="90000"/>
              </a:lnSpc>
              <a:spcBef>
                <a:spcPct val="20000"/>
              </a:spcBef>
              <a:buClr>
                <a:schemeClr val="accent2"/>
              </a:buClr>
              <a:buSzPct val="120000"/>
            </a:pPr>
            <a:r>
              <a:rPr lang="en-US" sz="2000" b="1">
                <a:solidFill>
                  <a:schemeClr val="accent2"/>
                </a:solidFill>
                <a:effectLst>
                  <a:outerShdw blurRad="38100" dist="38100" dir="2700000" algn="tl">
                    <a:srgbClr val="000000"/>
                  </a:outerShdw>
                </a:effectLst>
              </a:rPr>
              <a:t>Don’t read your slides. </a:t>
            </a:r>
          </a:p>
          <a:p>
            <a:pPr algn="ctr">
              <a:lnSpc>
                <a:spcPct val="90000"/>
              </a:lnSpc>
              <a:spcBef>
                <a:spcPct val="20000"/>
              </a:spcBef>
              <a:buClr>
                <a:schemeClr val="accent2"/>
              </a:buClr>
              <a:buSzPct val="120000"/>
            </a:pPr>
            <a:r>
              <a:rPr lang="en-US" sz="2000" b="1">
                <a:solidFill>
                  <a:schemeClr val="accent2"/>
                </a:solidFill>
                <a:effectLst>
                  <a:outerShdw blurRad="38100" dist="38100" dir="2700000" algn="tl">
                    <a:srgbClr val="000000"/>
                  </a:outerShdw>
                </a:effectLst>
              </a:rPr>
              <a:t>Tell your audience information that is not on the slides.</a:t>
            </a:r>
            <a:endParaRPr lang="en-US" sz="2000">
              <a:solidFill>
                <a:srgbClr val="FFFFFF"/>
              </a:solidFill>
              <a:effectLst>
                <a:outerShdw blurRad="38100" dist="38100" dir="2700000" algn="tl">
                  <a:srgbClr val="000000"/>
                </a:outerShdw>
              </a:effectLst>
              <a:cs typeface="Times New Roman" pitchFamily="18" charset="0"/>
            </a:endParaRPr>
          </a:p>
        </p:txBody>
      </p:sp>
      <p:sp>
        <p:nvSpPr>
          <p:cNvPr id="30726" name="Freeform 6"/>
          <p:cNvSpPr>
            <a:spLocks/>
          </p:cNvSpPr>
          <p:nvPr/>
        </p:nvSpPr>
        <p:spPr bwMode="auto">
          <a:xfrm>
            <a:off x="722313" y="6256338"/>
            <a:ext cx="2682875" cy="1073150"/>
          </a:xfrm>
          <a:custGeom>
            <a:avLst/>
            <a:gdLst/>
            <a:ahLst/>
            <a:cxnLst>
              <a:cxn ang="0">
                <a:pos x="0" y="4"/>
              </a:cxn>
              <a:cxn ang="0">
                <a:pos x="0" y="672"/>
              </a:cxn>
              <a:cxn ang="0">
                <a:pos x="1684" y="676"/>
              </a:cxn>
              <a:cxn ang="0">
                <a:pos x="1690" y="615"/>
              </a:cxn>
              <a:cxn ang="0">
                <a:pos x="65" y="615"/>
              </a:cxn>
              <a:cxn ang="0">
                <a:pos x="66" y="0"/>
              </a:cxn>
              <a:cxn ang="0">
                <a:pos x="0" y="4"/>
              </a:cxn>
            </a:cxnLst>
            <a:rect l="0" t="0" r="r" b="b"/>
            <a:pathLst>
              <a:path w="1690" h="676">
                <a:moveTo>
                  <a:pt x="0" y="4"/>
                </a:moveTo>
                <a:lnTo>
                  <a:pt x="0" y="672"/>
                </a:lnTo>
                <a:lnTo>
                  <a:pt x="1684" y="676"/>
                </a:lnTo>
                <a:lnTo>
                  <a:pt x="1690" y="615"/>
                </a:lnTo>
                <a:lnTo>
                  <a:pt x="65" y="615"/>
                </a:lnTo>
                <a:lnTo>
                  <a:pt x="66" y="0"/>
                </a:lnTo>
                <a:lnTo>
                  <a:pt x="0" y="4"/>
                </a:lnTo>
                <a:close/>
              </a:path>
            </a:pathLst>
          </a:custGeom>
          <a:solidFill>
            <a:schemeClr val="accent1"/>
          </a:solidFill>
          <a:ln w="9525">
            <a:noFill/>
            <a:round/>
            <a:headEnd/>
            <a:tailEnd/>
          </a:ln>
          <a:effectLst>
            <a:outerShdw dist="35921" dir="8100000" algn="ctr" rotWithShape="0">
              <a:schemeClr val="bg2"/>
            </a:outerShdw>
          </a:effectLst>
        </p:spPr>
        <p:txBody>
          <a:bodyPr wrap="none" anchor="ctr" anchorCtr="1"/>
          <a:lstStyle/>
          <a:p>
            <a:endParaRPr lang="en-US"/>
          </a:p>
        </p:txBody>
      </p:sp>
      <p:sp>
        <p:nvSpPr>
          <p:cNvPr id="30727" name="Freeform 7"/>
          <p:cNvSpPr>
            <a:spLocks/>
          </p:cNvSpPr>
          <p:nvPr/>
        </p:nvSpPr>
        <p:spPr bwMode="auto">
          <a:xfrm rot="10800000">
            <a:off x="6734175" y="6003925"/>
            <a:ext cx="2682875" cy="1073150"/>
          </a:xfrm>
          <a:custGeom>
            <a:avLst/>
            <a:gdLst/>
            <a:ahLst/>
            <a:cxnLst>
              <a:cxn ang="0">
                <a:pos x="0" y="4"/>
              </a:cxn>
              <a:cxn ang="0">
                <a:pos x="0" y="672"/>
              </a:cxn>
              <a:cxn ang="0">
                <a:pos x="1684" y="676"/>
              </a:cxn>
              <a:cxn ang="0">
                <a:pos x="1690" y="615"/>
              </a:cxn>
              <a:cxn ang="0">
                <a:pos x="65" y="615"/>
              </a:cxn>
              <a:cxn ang="0">
                <a:pos x="66" y="0"/>
              </a:cxn>
              <a:cxn ang="0">
                <a:pos x="0" y="4"/>
              </a:cxn>
            </a:cxnLst>
            <a:rect l="0" t="0" r="r" b="b"/>
            <a:pathLst>
              <a:path w="1690" h="676">
                <a:moveTo>
                  <a:pt x="0" y="4"/>
                </a:moveTo>
                <a:lnTo>
                  <a:pt x="0" y="672"/>
                </a:lnTo>
                <a:lnTo>
                  <a:pt x="1684" y="676"/>
                </a:lnTo>
                <a:lnTo>
                  <a:pt x="1690" y="615"/>
                </a:lnTo>
                <a:lnTo>
                  <a:pt x="65" y="615"/>
                </a:lnTo>
                <a:lnTo>
                  <a:pt x="66" y="0"/>
                </a:lnTo>
                <a:lnTo>
                  <a:pt x="0" y="4"/>
                </a:lnTo>
                <a:close/>
              </a:path>
            </a:pathLst>
          </a:custGeom>
          <a:solidFill>
            <a:schemeClr val="accent1"/>
          </a:solidFill>
          <a:ln w="9525">
            <a:noFill/>
            <a:round/>
            <a:headEnd/>
            <a:tailEnd/>
          </a:ln>
          <a:effectLst>
            <a:outerShdw dist="35921" dir="18900000" algn="ctr" rotWithShape="0">
              <a:schemeClr val="bg2"/>
            </a:outerShdw>
          </a:effectLst>
        </p:spPr>
        <p:txBody>
          <a:bodyPr wrap="none" anchor="ctr" anchorCtr="1"/>
          <a:lstStyle/>
          <a:p>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30188" y="152400"/>
            <a:ext cx="9675812" cy="1143000"/>
          </a:xfrm>
        </p:spPr>
        <p:txBody>
          <a:bodyPr/>
          <a:lstStyle/>
          <a:p>
            <a:r>
              <a:rPr lang="en-US"/>
              <a:t>Ten Delivery Tips</a:t>
            </a:r>
          </a:p>
        </p:txBody>
      </p:sp>
      <p:sp>
        <p:nvSpPr>
          <p:cNvPr id="31747" name="Rectangle 3"/>
          <p:cNvSpPr>
            <a:spLocks noGrp="1" noChangeArrowheads="1"/>
          </p:cNvSpPr>
          <p:nvPr>
            <p:ph type="body" idx="1"/>
          </p:nvPr>
        </p:nvSpPr>
        <p:spPr/>
        <p:txBody>
          <a:bodyPr/>
          <a:lstStyle/>
          <a:p>
            <a:pPr marL="379413" indent="-379413">
              <a:spcBef>
                <a:spcPct val="60000"/>
              </a:spcBef>
              <a:buFont typeface="Wingdings 2" pitchFamily="18" charset="2"/>
              <a:buChar char="z"/>
            </a:pPr>
            <a:r>
              <a:rPr lang="en-US" sz="2400" b="1"/>
              <a:t>Filler words:</a:t>
            </a:r>
            <a:r>
              <a:rPr lang="en-US" sz="2400"/>
              <a:t> You won’t say “um” when you </a:t>
            </a:r>
            <a:r>
              <a:rPr lang="en-US" sz="2400" u="sng"/>
              <a:t>pause and breathe</a:t>
            </a:r>
            <a:r>
              <a:rPr lang="en-US" sz="2400"/>
              <a:t> between your sentences.</a:t>
            </a:r>
          </a:p>
          <a:p>
            <a:pPr marL="379413" indent="-379413">
              <a:spcBef>
                <a:spcPct val="60000"/>
              </a:spcBef>
              <a:buFont typeface="Wingdings 2" pitchFamily="18" charset="2"/>
              <a:buChar char="{"/>
            </a:pPr>
            <a:r>
              <a:rPr lang="en-US" sz="2400" b="1"/>
              <a:t>Short sentences:</a:t>
            </a:r>
            <a:r>
              <a:rPr lang="en-US" sz="2400"/>
              <a:t> Make your sentences short so you can emphasize key words, make your point, and give the audience time to digest the information.</a:t>
            </a:r>
          </a:p>
          <a:p>
            <a:pPr marL="379413" indent="-379413">
              <a:spcBef>
                <a:spcPct val="60000"/>
              </a:spcBef>
              <a:buFont typeface="Wingdings 2" pitchFamily="18" charset="2"/>
              <a:buChar char="|"/>
            </a:pPr>
            <a:r>
              <a:rPr lang="en-US" sz="2400" b="1"/>
              <a:t>Pauses:</a:t>
            </a:r>
            <a:r>
              <a:rPr lang="en-US" sz="2400"/>
              <a:t> Pause between your sentences to give your audience time to digest what you say. </a:t>
            </a:r>
          </a:p>
          <a:p>
            <a:pPr marL="379413" indent="-379413">
              <a:spcBef>
                <a:spcPct val="60000"/>
              </a:spcBef>
              <a:buFont typeface="Wingdings 2" pitchFamily="18" charset="2"/>
              <a:buChar char="}"/>
            </a:pPr>
            <a:r>
              <a:rPr lang="en-US" sz="2400" b="1"/>
              <a:t>Movement:</a:t>
            </a:r>
            <a:r>
              <a:rPr lang="en-US" sz="2400"/>
              <a:t> Move towards or away from the audience. Don’t stand in the same place the whole time.</a:t>
            </a:r>
          </a:p>
          <a:p>
            <a:pPr marL="379413" indent="-379413">
              <a:spcBef>
                <a:spcPct val="60000"/>
              </a:spcBef>
              <a:buFont typeface="Wingdings 2" pitchFamily="18" charset="2"/>
              <a:buChar char="~"/>
            </a:pPr>
            <a:r>
              <a:rPr lang="en-US" sz="2400" b="1"/>
              <a:t>Facial expressions:</a:t>
            </a:r>
            <a:r>
              <a:rPr lang="en-US" sz="2400"/>
              <a:t> Don’t present with a deadpan look on your face. Express yourself!</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Explain These Issues During Your Talk</a:t>
            </a:r>
          </a:p>
        </p:txBody>
      </p:sp>
      <p:sp>
        <p:nvSpPr>
          <p:cNvPr id="32771" name="Rectangle 3"/>
          <p:cNvSpPr>
            <a:spLocks noGrp="1" noChangeArrowheads="1"/>
          </p:cNvSpPr>
          <p:nvPr>
            <p:ph type="body" idx="1"/>
          </p:nvPr>
        </p:nvSpPr>
        <p:spPr/>
        <p:txBody>
          <a:bodyPr/>
          <a:lstStyle/>
          <a:p>
            <a:pPr marL="461963" indent="-461963"/>
            <a:r>
              <a:rPr lang="en-US" sz="2400"/>
              <a:t>Why this change is necessary and important to the company, department, group and / or person.</a:t>
            </a:r>
          </a:p>
          <a:p>
            <a:pPr marL="461963" indent="-461963"/>
            <a:r>
              <a:rPr lang="en-US" sz="2400"/>
              <a:t>How this change will benefit you and the audience.</a:t>
            </a:r>
          </a:p>
          <a:p>
            <a:pPr lvl="1"/>
            <a:r>
              <a:rPr lang="en-US" sz="2000"/>
              <a:t>Short term, if applicable</a:t>
            </a:r>
          </a:p>
          <a:p>
            <a:pPr lvl="1"/>
            <a:r>
              <a:rPr lang="en-US" sz="2000"/>
              <a:t>Long term, if applicable</a:t>
            </a:r>
          </a:p>
          <a:p>
            <a:pPr marL="461963" indent="-461963"/>
            <a:r>
              <a:rPr lang="en-US" sz="2400"/>
              <a:t>How you and your group are participating in the change with your audience. The motto is, “We are in this together.”</a:t>
            </a:r>
          </a:p>
          <a:p>
            <a:pPr marL="461963" indent="-461963"/>
            <a:r>
              <a:rPr lang="en-US" sz="2400"/>
              <a:t>Say, “We are doing this because…” and state facts, feelings, and opinions.</a:t>
            </a:r>
          </a:p>
          <a:p>
            <a:pPr lvl="1"/>
            <a:r>
              <a:rPr lang="en-US" sz="2000"/>
              <a:t>You want your audience to know why change is happening, not just that it is happening. They will be more open and feel less coerced. </a:t>
            </a:r>
          </a:p>
          <a:p>
            <a:pPr marL="461963" indent="-461963"/>
            <a:r>
              <a:rPr lang="en-US" sz="2400"/>
              <a:t>Pick a motto, phrase, or metaphor for the change and use it throughout the talk.</a:t>
            </a:r>
          </a:p>
          <a:p>
            <a:pPr marL="461963" indent="-461963"/>
            <a:r>
              <a:rPr lang="en-US" sz="2400"/>
              <a:t>Make sure your language will bring the audience to you rather than alienating them.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Change Proposal: Plan Example</a:t>
            </a:r>
          </a:p>
        </p:txBody>
      </p:sp>
      <p:sp>
        <p:nvSpPr>
          <p:cNvPr id="35843" name="Rectangle 3"/>
          <p:cNvSpPr>
            <a:spLocks noGrp="1" noChangeArrowheads="1"/>
          </p:cNvSpPr>
          <p:nvPr>
            <p:ph type="body" idx="1"/>
          </p:nvPr>
        </p:nvSpPr>
        <p:spPr/>
        <p:txBody>
          <a:bodyPr/>
          <a:lstStyle/>
          <a:p>
            <a:pPr marL="461963" indent="-461963">
              <a:lnSpc>
                <a:spcPct val="90000"/>
              </a:lnSpc>
              <a:tabLst>
                <a:tab pos="1428750" algn="l"/>
                <a:tab pos="1717675" algn="l"/>
                <a:tab pos="1803400" algn="l"/>
              </a:tabLst>
            </a:pPr>
            <a:r>
              <a:rPr lang="en-US" sz="2400" b="1"/>
              <a:t>Objective:</a:t>
            </a:r>
            <a:r>
              <a:rPr lang="en-US" sz="2400"/>
              <a:t> Show the audience how this new change will benefit them so that they will take steps to implement it.</a:t>
            </a:r>
          </a:p>
          <a:p>
            <a:pPr marL="461963" indent="-461963">
              <a:lnSpc>
                <a:spcPct val="90000"/>
              </a:lnSpc>
              <a:tabLst>
                <a:tab pos="1428750" algn="l"/>
                <a:tab pos="1717675" algn="l"/>
                <a:tab pos="1803400" algn="l"/>
              </a:tabLst>
            </a:pPr>
            <a:r>
              <a:rPr lang="en-US" sz="2400" b="1"/>
              <a:t>2 key messages</a:t>
            </a:r>
          </a:p>
          <a:p>
            <a:pPr lvl="1">
              <a:lnSpc>
                <a:spcPct val="90000"/>
              </a:lnSpc>
              <a:tabLst>
                <a:tab pos="1428750" algn="l"/>
                <a:tab pos="1717675" algn="l"/>
                <a:tab pos="1803400" algn="l"/>
              </a:tabLst>
            </a:pPr>
            <a:r>
              <a:rPr lang="en-US" sz="2000"/>
              <a:t>Learn the process and save hours of time.</a:t>
            </a:r>
          </a:p>
          <a:p>
            <a:pPr lvl="1">
              <a:lnSpc>
                <a:spcPct val="90000"/>
              </a:lnSpc>
              <a:tabLst>
                <a:tab pos="1428750" algn="l"/>
                <a:tab pos="1717675" algn="l"/>
                <a:tab pos="1803400" algn="l"/>
              </a:tabLst>
            </a:pPr>
            <a:r>
              <a:rPr lang="en-US" sz="2000"/>
              <a:t>Instant help is available with a phone call if you get stuck.</a:t>
            </a:r>
          </a:p>
          <a:p>
            <a:pPr marL="461963" indent="-461963">
              <a:lnSpc>
                <a:spcPct val="90000"/>
              </a:lnSpc>
              <a:tabLst>
                <a:tab pos="1428750" algn="l"/>
                <a:tab pos="1717675" algn="l"/>
                <a:tab pos="1803400" algn="l"/>
              </a:tabLst>
            </a:pPr>
            <a:r>
              <a:rPr lang="en-US" sz="2400" b="1"/>
              <a:t>Theme / story line:</a:t>
            </a:r>
            <a:r>
              <a:rPr lang="en-US" sz="2400"/>
              <a:t> A little extra training today equals less work tomorrow.</a:t>
            </a:r>
          </a:p>
          <a:p>
            <a:pPr marL="461963" indent="-461963">
              <a:lnSpc>
                <a:spcPct val="90000"/>
              </a:lnSpc>
              <a:tabLst>
                <a:tab pos="1428750" algn="l"/>
                <a:tab pos="1717675" algn="l"/>
                <a:tab pos="1803400" algn="l"/>
              </a:tabLst>
            </a:pPr>
            <a:r>
              <a:rPr lang="en-US" sz="2400" b="1"/>
              <a:t>I want the audience to</a:t>
            </a:r>
          </a:p>
          <a:p>
            <a:pPr lvl="1">
              <a:lnSpc>
                <a:spcPct val="90000"/>
              </a:lnSpc>
              <a:tabLst>
                <a:tab pos="1428750" algn="l"/>
                <a:tab pos="1717675" algn="l"/>
                <a:tab pos="1803400" algn="l"/>
              </a:tabLst>
            </a:pPr>
            <a:r>
              <a:rPr lang="en-US" sz="2000" b="1"/>
              <a:t>Say:</a:t>
            </a:r>
            <a:r>
              <a:rPr lang="en-US" sz="2000"/>
              <a:t> 		This sounds like a good idea.</a:t>
            </a:r>
          </a:p>
          <a:p>
            <a:pPr lvl="1">
              <a:lnSpc>
                <a:spcPct val="90000"/>
              </a:lnSpc>
              <a:tabLst>
                <a:tab pos="1428750" algn="l"/>
                <a:tab pos="1717675" algn="l"/>
                <a:tab pos="1803400" algn="l"/>
              </a:tabLst>
            </a:pPr>
            <a:r>
              <a:rPr lang="en-US" sz="2000" b="1"/>
              <a:t>Do:</a:t>
            </a:r>
            <a:r>
              <a:rPr lang="en-US" sz="2000"/>
              <a:t> 		Spend one hour going through the demo and trying out the new 			 process.</a:t>
            </a:r>
          </a:p>
          <a:p>
            <a:pPr lvl="1">
              <a:lnSpc>
                <a:spcPct val="90000"/>
              </a:lnSpc>
              <a:tabLst>
                <a:tab pos="1428750" algn="l"/>
                <a:tab pos="1717675" algn="l"/>
                <a:tab pos="1803400" algn="l"/>
              </a:tabLst>
            </a:pPr>
            <a:r>
              <a:rPr lang="en-US" sz="2000" b="1"/>
              <a:t>Feel:</a:t>
            </a:r>
            <a:r>
              <a:rPr lang="en-US" sz="2000"/>
              <a:t> 	Curious and open to trying the new process.</a:t>
            </a:r>
          </a:p>
          <a:p>
            <a:pPr marL="461963" indent="-461963">
              <a:lnSpc>
                <a:spcPct val="90000"/>
              </a:lnSpc>
              <a:tabLst>
                <a:tab pos="1428750" algn="l"/>
                <a:tab pos="1717675" algn="l"/>
                <a:tab pos="1803400" algn="l"/>
              </a:tabLst>
            </a:pPr>
            <a:r>
              <a:rPr lang="en-US" sz="2400" b="1"/>
              <a:t>Discussion points</a:t>
            </a:r>
          </a:p>
          <a:p>
            <a:pPr lvl="1">
              <a:lnSpc>
                <a:spcPct val="90000"/>
              </a:lnSpc>
              <a:tabLst>
                <a:tab pos="1428750" algn="l"/>
                <a:tab pos="1717675" algn="l"/>
                <a:tab pos="1803400" algn="l"/>
              </a:tabLst>
            </a:pPr>
            <a:r>
              <a:rPr lang="en-US" sz="2000"/>
              <a:t>What do you dislike about the process now? </a:t>
            </a:r>
          </a:p>
          <a:p>
            <a:pPr lvl="1">
              <a:lnSpc>
                <a:spcPct val="90000"/>
              </a:lnSpc>
              <a:tabLst>
                <a:tab pos="1428750" algn="l"/>
                <a:tab pos="1717675" algn="l"/>
                <a:tab pos="1803400" algn="l"/>
              </a:tabLst>
            </a:pPr>
            <a:r>
              <a:rPr lang="en-US" sz="2000"/>
              <a:t>Do you want someone to go through the demo with you?</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US"/>
              <a:t>Presentation Title</a:t>
            </a:r>
            <a:br>
              <a:rPr lang="en-US"/>
            </a:br>
            <a:r>
              <a:rPr lang="en-US"/>
              <a:t>Change Proposal</a:t>
            </a:r>
          </a:p>
        </p:txBody>
      </p:sp>
      <p:sp>
        <p:nvSpPr>
          <p:cNvPr id="7171" name="Rectangle 3"/>
          <p:cNvSpPr>
            <a:spLocks noGrp="1" noChangeArrowheads="1"/>
          </p:cNvSpPr>
          <p:nvPr>
            <p:ph type="subTitle" idx="1"/>
          </p:nvPr>
        </p:nvSpPr>
        <p:spPr/>
        <p:txBody>
          <a:bodyPr/>
          <a:lstStyle/>
          <a:p>
            <a:r>
              <a:rPr lang="en-US"/>
              <a:t>Name</a:t>
            </a:r>
          </a:p>
          <a:p>
            <a:r>
              <a:rPr lang="en-US"/>
              <a:t>Date</a:t>
            </a:r>
          </a:p>
        </p:txBody>
      </p:sp>
      <p:sp>
        <p:nvSpPr>
          <p:cNvPr id="7172" name="Comment 4"/>
          <p:cNvSpPr>
            <a:spLocks noChangeArrowheads="1"/>
          </p:cNvSpPr>
          <p:nvPr/>
        </p:nvSpPr>
        <p:spPr bwMode="auto">
          <a:xfrm>
            <a:off x="8510588" y="0"/>
            <a:ext cx="1639887" cy="3633788"/>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lIns="91436" tIns="45718" rIns="91436" bIns="45718">
            <a:spAutoFit/>
          </a:bodyPr>
          <a:lstStyle/>
          <a:p>
            <a:pPr>
              <a:spcBef>
                <a:spcPct val="50000"/>
              </a:spcBef>
            </a:pPr>
            <a:r>
              <a:rPr lang="en-US" sz="1600">
                <a:solidFill>
                  <a:srgbClr val="000000"/>
                </a:solidFill>
              </a:rPr>
              <a:t>Use the rest of the slides in this file for your presentation slides. Put the slides before this title slide at the end of the presentation. You can refer to them when creating your slide’s content and practicing the delivery.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p:txBody>
          <a:bodyPr/>
          <a:lstStyle/>
          <a:p>
            <a:r>
              <a:rPr lang="en-US"/>
              <a:t>Executive Summary  </a:t>
            </a:r>
          </a:p>
        </p:txBody>
      </p:sp>
      <p:pic>
        <p:nvPicPr>
          <p:cNvPr id="36869" name="Picture 5" descr="dropshadow"/>
          <p:cNvPicPr>
            <a:picLocks noChangeAspect="1" noChangeArrowheads="1"/>
          </p:cNvPicPr>
          <p:nvPr/>
        </p:nvPicPr>
        <p:blipFill>
          <a:blip r:embed="rId4" cstate="print"/>
          <a:srcRect/>
          <a:stretch>
            <a:fillRect/>
          </a:stretch>
        </p:blipFill>
        <p:spPr bwMode="auto">
          <a:xfrm>
            <a:off x="0" y="1150938"/>
            <a:ext cx="3182938" cy="2030412"/>
          </a:xfrm>
          <a:prstGeom prst="rect">
            <a:avLst/>
          </a:prstGeom>
          <a:noFill/>
        </p:spPr>
      </p:pic>
      <p:grpSp>
        <p:nvGrpSpPr>
          <p:cNvPr id="36889" name="Group 25"/>
          <p:cNvGrpSpPr>
            <a:grpSpLocks/>
          </p:cNvGrpSpPr>
          <p:nvPr/>
        </p:nvGrpSpPr>
        <p:grpSpPr bwMode="auto">
          <a:xfrm>
            <a:off x="579438" y="1585913"/>
            <a:ext cx="9372600" cy="5715000"/>
            <a:chOff x="0" y="908"/>
            <a:chExt cx="6269" cy="3873"/>
          </a:xfrm>
        </p:grpSpPr>
        <p:grpSp>
          <p:nvGrpSpPr>
            <p:cNvPr id="36888" name="Group 24"/>
            <p:cNvGrpSpPr>
              <a:grpSpLocks/>
            </p:cNvGrpSpPr>
            <p:nvPr/>
          </p:nvGrpSpPr>
          <p:grpSpPr bwMode="auto">
            <a:xfrm>
              <a:off x="0" y="908"/>
              <a:ext cx="6269" cy="3603"/>
              <a:chOff x="0" y="908"/>
              <a:chExt cx="6269" cy="3603"/>
            </a:xfrm>
          </p:grpSpPr>
          <p:sp>
            <p:nvSpPr>
              <p:cNvPr id="36866" name="Rectangle 2"/>
              <p:cNvSpPr>
                <a:spLocks noChangeArrowheads="1"/>
              </p:cNvSpPr>
              <p:nvPr/>
            </p:nvSpPr>
            <p:spPr bwMode="auto">
              <a:xfrm>
                <a:off x="1776" y="995"/>
                <a:ext cx="4493" cy="739"/>
              </a:xfrm>
              <a:prstGeom prst="rect">
                <a:avLst/>
              </a:prstGeom>
              <a:solidFill>
                <a:schemeClr val="folHlink"/>
              </a:solidFill>
              <a:ln w="12700" algn="ctr">
                <a:noFill/>
                <a:miter lim="800000"/>
                <a:headEnd/>
                <a:tailEnd/>
              </a:ln>
              <a:effectLst/>
            </p:spPr>
            <p:txBody>
              <a:bodyPr lIns="457140" tIns="91428" rIns="91373" bIns="91428" anchor="ctr"/>
              <a:lstStyle/>
              <a:p>
                <a:pPr marL="290513" indent="-290513">
                  <a:buClr>
                    <a:schemeClr val="tx1"/>
                  </a:buClr>
                  <a:buFontTx/>
                  <a:buChar char="•"/>
                </a:pPr>
                <a:r>
                  <a:rPr lang="en-US" sz="1800"/>
                  <a:t>Text</a:t>
                </a:r>
              </a:p>
            </p:txBody>
          </p:sp>
          <p:sp>
            <p:nvSpPr>
              <p:cNvPr id="36870" name="AutoShape 6"/>
              <p:cNvSpPr>
                <a:spLocks noChangeArrowheads="1"/>
              </p:cNvSpPr>
              <p:nvPr/>
            </p:nvSpPr>
            <p:spPr bwMode="auto">
              <a:xfrm>
                <a:off x="204" y="908"/>
                <a:ext cx="1598" cy="912"/>
              </a:xfrm>
              <a:prstGeom prst="roundRect">
                <a:avLst>
                  <a:gd name="adj" fmla="val 10218"/>
                </a:avLst>
              </a:prstGeom>
              <a:solidFill>
                <a:schemeClr val="tx2"/>
              </a:solidFill>
              <a:ln w="9525">
                <a:noFill/>
                <a:round/>
                <a:headEnd/>
                <a:tailEnd/>
              </a:ln>
              <a:effectLst/>
            </p:spPr>
            <p:txBody>
              <a:bodyPr wrap="none" anchor="ctr"/>
              <a:lstStyle/>
              <a:p>
                <a:endParaRPr lang="en-US"/>
              </a:p>
            </p:txBody>
          </p:sp>
          <p:sp>
            <p:nvSpPr>
              <p:cNvPr id="36871" name="AutoShape 7"/>
              <p:cNvSpPr>
                <a:spLocks noChangeArrowheads="1"/>
              </p:cNvSpPr>
              <p:nvPr/>
            </p:nvSpPr>
            <p:spPr bwMode="auto">
              <a:xfrm>
                <a:off x="261" y="951"/>
                <a:ext cx="1483" cy="799"/>
              </a:xfrm>
              <a:prstGeom prst="roundRect">
                <a:avLst>
                  <a:gd name="adj" fmla="val 12134"/>
                </a:avLst>
              </a:prstGeom>
              <a:gradFill rotWithShape="1">
                <a:gsLst>
                  <a:gs pos="0">
                    <a:schemeClr val="accent2"/>
                  </a:gs>
                  <a:gs pos="100000">
                    <a:schemeClr val="accent2">
                      <a:gamma/>
                      <a:shade val="57255"/>
                      <a:invGamma/>
                    </a:schemeClr>
                  </a:gs>
                </a:gsLst>
                <a:path path="shape">
                  <a:fillToRect l="50000" t="50000" r="50000" b="50000"/>
                </a:path>
              </a:gradFill>
              <a:ln w="63500">
                <a:solidFill>
                  <a:schemeClr val="accent1"/>
                </a:solidFill>
                <a:round/>
                <a:headEnd/>
                <a:tailEnd/>
              </a:ln>
              <a:effectLst/>
            </p:spPr>
            <p:txBody>
              <a:bodyPr wrap="none" lIns="91428" tIns="45714" rIns="91428" bIns="45714" anchor="ctr"/>
              <a:lstStyle/>
              <a:p>
                <a:pPr algn="ctr"/>
                <a:r>
                  <a:rPr lang="en-US" sz="2000" b="1"/>
                  <a:t>Present</a:t>
                </a:r>
              </a:p>
              <a:p>
                <a:pPr algn="ctr"/>
                <a:r>
                  <a:rPr lang="en-US" sz="2000" b="1"/>
                  <a:t>Situation</a:t>
                </a:r>
              </a:p>
            </p:txBody>
          </p:sp>
          <p:sp>
            <p:nvSpPr>
              <p:cNvPr id="36872" name="Rectangle 8"/>
              <p:cNvSpPr>
                <a:spLocks noChangeArrowheads="1"/>
              </p:cNvSpPr>
              <p:nvPr/>
            </p:nvSpPr>
            <p:spPr bwMode="auto">
              <a:xfrm>
                <a:off x="1776" y="1920"/>
                <a:ext cx="4493" cy="739"/>
              </a:xfrm>
              <a:prstGeom prst="rect">
                <a:avLst/>
              </a:prstGeom>
              <a:solidFill>
                <a:schemeClr val="folHlink"/>
              </a:solidFill>
              <a:ln w="12700" algn="ctr">
                <a:noFill/>
                <a:miter lim="800000"/>
                <a:headEnd/>
                <a:tailEnd/>
              </a:ln>
              <a:effectLst/>
            </p:spPr>
            <p:txBody>
              <a:bodyPr lIns="457140" tIns="91428" rIns="91373" bIns="91428" anchor="ctr"/>
              <a:lstStyle/>
              <a:p>
                <a:pPr marL="290513" indent="-290513">
                  <a:buClr>
                    <a:schemeClr val="tx1"/>
                  </a:buClr>
                  <a:buFontTx/>
                  <a:buChar char="•"/>
                </a:pPr>
                <a:r>
                  <a:rPr lang="en-US" sz="1800"/>
                  <a:t>Text</a:t>
                </a:r>
              </a:p>
            </p:txBody>
          </p:sp>
          <p:grpSp>
            <p:nvGrpSpPr>
              <p:cNvPr id="36873" name="Group 9"/>
              <p:cNvGrpSpPr>
                <a:grpSpLocks/>
              </p:cNvGrpSpPr>
              <p:nvPr/>
            </p:nvGrpSpPr>
            <p:grpSpPr bwMode="auto">
              <a:xfrm>
                <a:off x="0" y="1651"/>
                <a:ext cx="2005" cy="1278"/>
                <a:chOff x="0" y="821"/>
                <a:chExt cx="2185" cy="1394"/>
              </a:xfrm>
            </p:grpSpPr>
            <p:pic>
              <p:nvPicPr>
                <p:cNvPr id="36874" name="Picture 10" descr="dropshadow"/>
                <p:cNvPicPr>
                  <a:picLocks noChangeAspect="1" noChangeArrowheads="1"/>
                </p:cNvPicPr>
                <p:nvPr/>
              </p:nvPicPr>
              <p:blipFill>
                <a:blip r:embed="rId4" cstate="print"/>
                <a:srcRect/>
                <a:stretch>
                  <a:fillRect/>
                </a:stretch>
              </p:blipFill>
              <p:spPr bwMode="auto">
                <a:xfrm>
                  <a:off x="0" y="821"/>
                  <a:ext cx="2185" cy="1394"/>
                </a:xfrm>
                <a:prstGeom prst="rect">
                  <a:avLst/>
                </a:prstGeom>
                <a:noFill/>
              </p:spPr>
            </p:pic>
            <p:sp>
              <p:nvSpPr>
                <p:cNvPr id="36875" name="AutoShape 11"/>
                <p:cNvSpPr>
                  <a:spLocks noChangeArrowheads="1"/>
                </p:cNvSpPr>
                <p:nvPr/>
              </p:nvSpPr>
              <p:spPr bwMode="auto">
                <a:xfrm>
                  <a:off x="222" y="1020"/>
                  <a:ext cx="1742" cy="995"/>
                </a:xfrm>
                <a:prstGeom prst="roundRect">
                  <a:avLst>
                    <a:gd name="adj" fmla="val 10218"/>
                  </a:avLst>
                </a:prstGeom>
                <a:solidFill>
                  <a:schemeClr val="tx2"/>
                </a:solidFill>
                <a:ln w="9525">
                  <a:noFill/>
                  <a:round/>
                  <a:headEnd/>
                  <a:tailEnd/>
                </a:ln>
                <a:effectLst/>
              </p:spPr>
              <p:txBody>
                <a:bodyPr wrap="none" anchor="ctr"/>
                <a:lstStyle/>
                <a:p>
                  <a:endParaRPr lang="en-US"/>
                </a:p>
              </p:txBody>
            </p:sp>
            <p:sp>
              <p:nvSpPr>
                <p:cNvPr id="36876" name="AutoShape 12"/>
                <p:cNvSpPr>
                  <a:spLocks noChangeArrowheads="1"/>
                </p:cNvSpPr>
                <p:nvPr/>
              </p:nvSpPr>
              <p:spPr bwMode="auto">
                <a:xfrm>
                  <a:off x="284" y="1083"/>
                  <a:ext cx="1617" cy="870"/>
                </a:xfrm>
                <a:prstGeom prst="roundRect">
                  <a:avLst>
                    <a:gd name="adj" fmla="val 12134"/>
                  </a:avLst>
                </a:prstGeom>
                <a:gradFill rotWithShape="1">
                  <a:gsLst>
                    <a:gs pos="0">
                      <a:schemeClr val="accent2"/>
                    </a:gs>
                    <a:gs pos="100000">
                      <a:schemeClr val="accent2">
                        <a:gamma/>
                        <a:shade val="57255"/>
                        <a:invGamma/>
                      </a:schemeClr>
                    </a:gs>
                  </a:gsLst>
                  <a:path path="shape">
                    <a:fillToRect l="50000" t="50000" r="50000" b="50000"/>
                  </a:path>
                </a:gradFill>
                <a:ln w="63500">
                  <a:solidFill>
                    <a:schemeClr val="accent1"/>
                  </a:solidFill>
                  <a:round/>
                  <a:headEnd/>
                  <a:tailEnd/>
                </a:ln>
                <a:effectLst/>
              </p:spPr>
              <p:txBody>
                <a:bodyPr wrap="none" lIns="91428" tIns="45714" rIns="91428" bIns="45714" anchor="ctr"/>
                <a:lstStyle/>
                <a:p>
                  <a:pPr algn="ctr"/>
                  <a:r>
                    <a:rPr lang="en-US" sz="2000" b="1"/>
                    <a:t>Change</a:t>
                  </a:r>
                  <a:r>
                    <a:rPr lang="en-US" sz="2000">
                      <a:solidFill>
                        <a:schemeClr val="tx2"/>
                      </a:solidFill>
                    </a:rPr>
                    <a:t> </a:t>
                  </a:r>
                </a:p>
                <a:p>
                  <a:pPr algn="ctr"/>
                  <a:r>
                    <a:rPr lang="en-US" sz="2000" b="1"/>
                    <a:t>Recommended</a:t>
                  </a:r>
                </a:p>
              </p:txBody>
            </p:sp>
          </p:grpSp>
          <p:sp>
            <p:nvSpPr>
              <p:cNvPr id="36877" name="Rectangle 13"/>
              <p:cNvSpPr>
                <a:spLocks noChangeArrowheads="1"/>
              </p:cNvSpPr>
              <p:nvPr/>
            </p:nvSpPr>
            <p:spPr bwMode="auto">
              <a:xfrm>
                <a:off x="1776" y="2846"/>
                <a:ext cx="4493" cy="739"/>
              </a:xfrm>
              <a:prstGeom prst="rect">
                <a:avLst/>
              </a:prstGeom>
              <a:solidFill>
                <a:schemeClr val="folHlink"/>
              </a:solidFill>
              <a:ln w="12700" algn="ctr">
                <a:noFill/>
                <a:miter lim="800000"/>
                <a:headEnd/>
                <a:tailEnd/>
              </a:ln>
              <a:effectLst/>
            </p:spPr>
            <p:txBody>
              <a:bodyPr lIns="457140" tIns="91428" rIns="91373" bIns="91428" anchor="ctr"/>
              <a:lstStyle/>
              <a:p>
                <a:pPr marL="290513" indent="-290513">
                  <a:buClr>
                    <a:schemeClr val="tx1"/>
                  </a:buClr>
                  <a:buFontTx/>
                  <a:buChar char="•"/>
                </a:pPr>
                <a:r>
                  <a:rPr lang="en-US" sz="1800"/>
                  <a:t>Text</a:t>
                </a:r>
              </a:p>
            </p:txBody>
          </p:sp>
          <p:grpSp>
            <p:nvGrpSpPr>
              <p:cNvPr id="36878" name="Group 14"/>
              <p:cNvGrpSpPr>
                <a:grpSpLocks/>
              </p:cNvGrpSpPr>
              <p:nvPr/>
            </p:nvGrpSpPr>
            <p:grpSpPr bwMode="auto">
              <a:xfrm>
                <a:off x="0" y="2578"/>
                <a:ext cx="2005" cy="1278"/>
                <a:chOff x="0" y="821"/>
                <a:chExt cx="2185" cy="1394"/>
              </a:xfrm>
            </p:grpSpPr>
            <p:pic>
              <p:nvPicPr>
                <p:cNvPr id="36879" name="Picture 15" descr="dropshadow"/>
                <p:cNvPicPr>
                  <a:picLocks noChangeAspect="1" noChangeArrowheads="1"/>
                </p:cNvPicPr>
                <p:nvPr/>
              </p:nvPicPr>
              <p:blipFill>
                <a:blip r:embed="rId4" cstate="print"/>
                <a:srcRect/>
                <a:stretch>
                  <a:fillRect/>
                </a:stretch>
              </p:blipFill>
              <p:spPr bwMode="auto">
                <a:xfrm>
                  <a:off x="0" y="821"/>
                  <a:ext cx="2185" cy="1394"/>
                </a:xfrm>
                <a:prstGeom prst="rect">
                  <a:avLst/>
                </a:prstGeom>
                <a:noFill/>
              </p:spPr>
            </p:pic>
            <p:sp>
              <p:nvSpPr>
                <p:cNvPr id="36880" name="AutoShape 16"/>
                <p:cNvSpPr>
                  <a:spLocks noChangeArrowheads="1"/>
                </p:cNvSpPr>
                <p:nvPr/>
              </p:nvSpPr>
              <p:spPr bwMode="auto">
                <a:xfrm>
                  <a:off x="222" y="1020"/>
                  <a:ext cx="1742" cy="995"/>
                </a:xfrm>
                <a:prstGeom prst="roundRect">
                  <a:avLst>
                    <a:gd name="adj" fmla="val 10218"/>
                  </a:avLst>
                </a:prstGeom>
                <a:solidFill>
                  <a:schemeClr val="tx2"/>
                </a:solidFill>
                <a:ln w="9525">
                  <a:noFill/>
                  <a:round/>
                  <a:headEnd/>
                  <a:tailEnd/>
                </a:ln>
                <a:effectLst/>
              </p:spPr>
              <p:txBody>
                <a:bodyPr wrap="none" anchor="ctr"/>
                <a:lstStyle/>
                <a:p>
                  <a:endParaRPr lang="en-US"/>
                </a:p>
              </p:txBody>
            </p:sp>
            <p:sp>
              <p:nvSpPr>
                <p:cNvPr id="36881" name="AutoShape 17"/>
                <p:cNvSpPr>
                  <a:spLocks noChangeArrowheads="1"/>
                </p:cNvSpPr>
                <p:nvPr/>
              </p:nvSpPr>
              <p:spPr bwMode="auto">
                <a:xfrm>
                  <a:off x="284" y="1083"/>
                  <a:ext cx="1617" cy="870"/>
                </a:xfrm>
                <a:prstGeom prst="roundRect">
                  <a:avLst>
                    <a:gd name="adj" fmla="val 12134"/>
                  </a:avLst>
                </a:prstGeom>
                <a:gradFill rotWithShape="1">
                  <a:gsLst>
                    <a:gs pos="0">
                      <a:schemeClr val="accent2"/>
                    </a:gs>
                    <a:gs pos="100000">
                      <a:schemeClr val="accent2">
                        <a:gamma/>
                        <a:shade val="57255"/>
                        <a:invGamma/>
                      </a:schemeClr>
                    </a:gs>
                  </a:gsLst>
                  <a:path path="shape">
                    <a:fillToRect l="50000" t="50000" r="50000" b="50000"/>
                  </a:path>
                </a:gradFill>
                <a:ln w="63500">
                  <a:solidFill>
                    <a:schemeClr val="accent1"/>
                  </a:solidFill>
                  <a:round/>
                  <a:headEnd/>
                  <a:tailEnd/>
                </a:ln>
                <a:effectLst/>
              </p:spPr>
              <p:txBody>
                <a:bodyPr wrap="none" lIns="91428" tIns="45714" rIns="91428" bIns="45714" anchor="ctr"/>
                <a:lstStyle/>
                <a:p>
                  <a:pPr algn="ctr"/>
                  <a:r>
                    <a:rPr lang="en-US" sz="2000" b="1"/>
                    <a:t>Benefits</a:t>
                  </a:r>
                </a:p>
              </p:txBody>
            </p:sp>
          </p:grpSp>
          <p:sp>
            <p:nvSpPr>
              <p:cNvPr id="36882" name="Rectangle 18"/>
              <p:cNvSpPr>
                <a:spLocks noChangeArrowheads="1"/>
              </p:cNvSpPr>
              <p:nvPr/>
            </p:nvSpPr>
            <p:spPr bwMode="auto">
              <a:xfrm>
                <a:off x="1776" y="3772"/>
                <a:ext cx="4493" cy="739"/>
              </a:xfrm>
              <a:prstGeom prst="rect">
                <a:avLst/>
              </a:prstGeom>
              <a:solidFill>
                <a:schemeClr val="folHlink"/>
              </a:solidFill>
              <a:ln w="12700" algn="ctr">
                <a:noFill/>
                <a:miter lim="800000"/>
                <a:headEnd/>
                <a:tailEnd/>
              </a:ln>
              <a:effectLst/>
            </p:spPr>
            <p:txBody>
              <a:bodyPr lIns="457140" tIns="91428" rIns="91373" bIns="91428" anchor="ctr"/>
              <a:lstStyle/>
              <a:p>
                <a:pPr marL="290513" indent="-290513">
                  <a:buClr>
                    <a:schemeClr val="tx1"/>
                  </a:buClr>
                  <a:buFontTx/>
                  <a:buChar char="•"/>
                </a:pPr>
                <a:r>
                  <a:rPr lang="en-US" sz="1800"/>
                  <a:t>Text</a:t>
                </a:r>
              </a:p>
            </p:txBody>
          </p:sp>
        </p:grpSp>
        <p:grpSp>
          <p:nvGrpSpPr>
            <p:cNvPr id="36883" name="Group 19"/>
            <p:cNvGrpSpPr>
              <a:grpSpLocks/>
            </p:cNvGrpSpPr>
            <p:nvPr/>
          </p:nvGrpSpPr>
          <p:grpSpPr bwMode="auto">
            <a:xfrm>
              <a:off x="0" y="3502"/>
              <a:ext cx="2005" cy="1279"/>
              <a:chOff x="0" y="821"/>
              <a:chExt cx="2185" cy="1394"/>
            </a:xfrm>
          </p:grpSpPr>
          <p:pic>
            <p:nvPicPr>
              <p:cNvPr id="36884" name="Picture 20" descr="dropshadow"/>
              <p:cNvPicPr>
                <a:picLocks noChangeAspect="1" noChangeArrowheads="1"/>
              </p:cNvPicPr>
              <p:nvPr/>
            </p:nvPicPr>
            <p:blipFill>
              <a:blip r:embed="rId4" cstate="print"/>
              <a:srcRect/>
              <a:stretch>
                <a:fillRect/>
              </a:stretch>
            </p:blipFill>
            <p:spPr bwMode="auto">
              <a:xfrm>
                <a:off x="0" y="821"/>
                <a:ext cx="2185" cy="1394"/>
              </a:xfrm>
              <a:prstGeom prst="rect">
                <a:avLst/>
              </a:prstGeom>
              <a:noFill/>
            </p:spPr>
          </p:pic>
          <p:sp>
            <p:nvSpPr>
              <p:cNvPr id="36885" name="AutoShape 21"/>
              <p:cNvSpPr>
                <a:spLocks noChangeArrowheads="1"/>
              </p:cNvSpPr>
              <p:nvPr/>
            </p:nvSpPr>
            <p:spPr bwMode="auto">
              <a:xfrm>
                <a:off x="222" y="1020"/>
                <a:ext cx="1742" cy="995"/>
              </a:xfrm>
              <a:prstGeom prst="roundRect">
                <a:avLst>
                  <a:gd name="adj" fmla="val 10218"/>
                </a:avLst>
              </a:prstGeom>
              <a:solidFill>
                <a:schemeClr val="tx2"/>
              </a:solidFill>
              <a:ln w="9525">
                <a:noFill/>
                <a:round/>
                <a:headEnd/>
                <a:tailEnd/>
              </a:ln>
              <a:effectLst/>
            </p:spPr>
            <p:txBody>
              <a:bodyPr wrap="none" anchor="ctr"/>
              <a:lstStyle/>
              <a:p>
                <a:endParaRPr lang="en-US"/>
              </a:p>
            </p:txBody>
          </p:sp>
          <p:sp>
            <p:nvSpPr>
              <p:cNvPr id="36886" name="AutoShape 22"/>
              <p:cNvSpPr>
                <a:spLocks noChangeArrowheads="1"/>
              </p:cNvSpPr>
              <p:nvPr/>
            </p:nvSpPr>
            <p:spPr bwMode="auto">
              <a:xfrm>
                <a:off x="284" y="1083"/>
                <a:ext cx="1617" cy="870"/>
              </a:xfrm>
              <a:prstGeom prst="roundRect">
                <a:avLst>
                  <a:gd name="adj" fmla="val 12134"/>
                </a:avLst>
              </a:prstGeom>
              <a:gradFill rotWithShape="1">
                <a:gsLst>
                  <a:gs pos="0">
                    <a:schemeClr val="accent2"/>
                  </a:gs>
                  <a:gs pos="100000">
                    <a:schemeClr val="accent2">
                      <a:gamma/>
                      <a:shade val="57255"/>
                      <a:invGamma/>
                    </a:schemeClr>
                  </a:gs>
                </a:gsLst>
                <a:path path="shape">
                  <a:fillToRect l="50000" t="50000" r="50000" b="50000"/>
                </a:path>
              </a:gradFill>
              <a:ln w="63500">
                <a:solidFill>
                  <a:schemeClr val="accent1"/>
                </a:solidFill>
                <a:round/>
                <a:headEnd/>
                <a:tailEnd/>
              </a:ln>
              <a:effectLst/>
            </p:spPr>
            <p:txBody>
              <a:bodyPr wrap="none" lIns="91428" tIns="45714" rIns="91428" bIns="45714" anchor="ctr"/>
              <a:lstStyle/>
              <a:p>
                <a:pPr algn="ctr"/>
                <a:r>
                  <a:rPr lang="en-US" sz="2000" b="1"/>
                  <a:t>Next</a:t>
                </a:r>
                <a:r>
                  <a:rPr lang="en-US" sz="2000">
                    <a:solidFill>
                      <a:schemeClr val="tx2"/>
                    </a:solidFill>
                  </a:rPr>
                  <a:t> </a:t>
                </a:r>
                <a:r>
                  <a:rPr lang="en-US" sz="2000" b="1"/>
                  <a:t>Steps</a:t>
                </a:r>
              </a:p>
            </p:txBody>
          </p:sp>
        </p:grpSp>
      </p:grpSp>
    </p:spTree>
    <p:custDataLst>
      <p:tags r:id="rId1"/>
    </p:custData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Executive Summary</a:t>
            </a:r>
          </a:p>
        </p:txBody>
      </p:sp>
      <p:sp>
        <p:nvSpPr>
          <p:cNvPr id="8195" name="Rectangle 3"/>
          <p:cNvSpPr>
            <a:spLocks noGrp="1" noChangeArrowheads="1"/>
          </p:cNvSpPr>
          <p:nvPr>
            <p:ph type="body" idx="1"/>
          </p:nvPr>
        </p:nvSpPr>
        <p:spPr>
          <a:xfrm>
            <a:off x="228600" y="1371600"/>
            <a:ext cx="9677400" cy="2422525"/>
          </a:xfrm>
        </p:spPr>
        <p:txBody>
          <a:bodyPr/>
          <a:lstStyle/>
          <a:p>
            <a:r>
              <a:rPr lang="en-US"/>
              <a:t>What’s not working with the present situation</a:t>
            </a:r>
          </a:p>
          <a:p>
            <a:r>
              <a:rPr lang="en-US"/>
              <a:t>Change recommended</a:t>
            </a:r>
          </a:p>
          <a:p>
            <a:r>
              <a:rPr lang="en-US"/>
              <a:t>Benefits of change</a:t>
            </a:r>
          </a:p>
          <a:p>
            <a:r>
              <a:rPr lang="en-US"/>
              <a:t>Next steps to implementation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title"/>
          </p:nvPr>
        </p:nvSpPr>
        <p:spPr/>
        <p:txBody>
          <a:bodyPr/>
          <a:lstStyle/>
          <a:p>
            <a:r>
              <a:rPr lang="en-US"/>
              <a:t>Agenda</a:t>
            </a:r>
          </a:p>
        </p:txBody>
      </p:sp>
      <p:sp>
        <p:nvSpPr>
          <p:cNvPr id="9220" name="Rectangle 4"/>
          <p:cNvSpPr>
            <a:spLocks noGrp="1" noChangeArrowheads="1"/>
          </p:cNvSpPr>
          <p:nvPr>
            <p:ph type="body" idx="1"/>
          </p:nvPr>
        </p:nvSpPr>
        <p:spPr/>
        <p:txBody>
          <a:bodyPr/>
          <a:lstStyle/>
          <a:p>
            <a:r>
              <a:rPr lang="en-US"/>
              <a:t>Background information</a:t>
            </a:r>
          </a:p>
          <a:p>
            <a:r>
              <a:rPr lang="en-US"/>
              <a:t>Change suggested</a:t>
            </a:r>
          </a:p>
          <a:p>
            <a:r>
              <a:rPr lang="en-US"/>
              <a:t>Future benefits</a:t>
            </a:r>
          </a:p>
        </p:txBody>
      </p:sp>
      <p:sp>
        <p:nvSpPr>
          <p:cNvPr id="9221" name="Text Box 5"/>
          <p:cNvSpPr txBox="1">
            <a:spLocks noChangeArrowheads="1"/>
          </p:cNvSpPr>
          <p:nvPr/>
        </p:nvSpPr>
        <p:spPr bwMode="auto">
          <a:xfrm>
            <a:off x="79375" y="6921500"/>
            <a:ext cx="2649538" cy="514350"/>
          </a:xfrm>
          <a:prstGeom prst="rect">
            <a:avLst/>
          </a:prstGeom>
          <a:noFill/>
          <a:ln w="9525">
            <a:noFill/>
            <a:miter lim="800000"/>
            <a:headEnd/>
            <a:tailEnd/>
          </a:ln>
          <a:effectLst/>
        </p:spPr>
        <p:txBody>
          <a:bodyPr wrap="none" lIns="91436" tIns="45718" rIns="91436" bIns="45718">
            <a:spAutoFit/>
          </a:bodyPr>
          <a:lstStyle/>
          <a:p>
            <a:r>
              <a:rPr lang="en-US" sz="2800" b="1"/>
              <a:t>Ask Questions</a:t>
            </a:r>
          </a:p>
        </p:txBody>
      </p:sp>
      <p:sp>
        <p:nvSpPr>
          <p:cNvPr id="9222" name="Comment 6"/>
          <p:cNvSpPr>
            <a:spLocks noChangeArrowheads="1"/>
          </p:cNvSpPr>
          <p:nvPr/>
        </p:nvSpPr>
        <p:spPr bwMode="auto">
          <a:xfrm>
            <a:off x="8321675" y="0"/>
            <a:ext cx="1828800" cy="1985963"/>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lIns="91436" tIns="45718" rIns="91436" bIns="45718">
            <a:spAutoFit/>
          </a:bodyPr>
          <a:lstStyle/>
          <a:p>
            <a:pPr>
              <a:spcBef>
                <a:spcPct val="50000"/>
              </a:spcBef>
            </a:pPr>
            <a:r>
              <a:rPr lang="en-US" sz="1600">
                <a:solidFill>
                  <a:srgbClr val="000000"/>
                </a:solidFill>
              </a:rPr>
              <a:t>The “Ask Questions” means for you to tell your audience if they can ask you questions during your talk or at the end.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Background Information</a:t>
            </a:r>
          </a:p>
        </p:txBody>
      </p:sp>
      <p:sp>
        <p:nvSpPr>
          <p:cNvPr id="10243" name="Rectangle 3"/>
          <p:cNvSpPr>
            <a:spLocks noGrp="1" noChangeArrowheads="1"/>
          </p:cNvSpPr>
          <p:nvPr>
            <p:ph type="body" idx="1"/>
          </p:nvPr>
        </p:nvSpPr>
        <p:spPr/>
        <p:txBody>
          <a:bodyPr/>
          <a:lstStyle/>
          <a:p>
            <a:r>
              <a:rPr lang="en-US"/>
              <a:t>Create a sense of urgency as you explain why the change is necessary</a:t>
            </a:r>
          </a:p>
          <a:p>
            <a:r>
              <a:rPr lang="en-US"/>
              <a:t>Build a business case</a:t>
            </a:r>
          </a:p>
          <a:p>
            <a:r>
              <a:rPr lang="en-US"/>
              <a:t>List what’s been happening to lead to this change</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a:t>Change Suggested</a:t>
            </a:r>
          </a:p>
        </p:txBody>
      </p:sp>
      <p:sp>
        <p:nvSpPr>
          <p:cNvPr id="11268" name="Rectangle 4"/>
          <p:cNvSpPr>
            <a:spLocks noGrp="1" noChangeArrowheads="1"/>
          </p:cNvSpPr>
          <p:nvPr>
            <p:ph type="body" idx="4294967295"/>
          </p:nvPr>
        </p:nvSpPr>
        <p:spPr>
          <a:xfrm>
            <a:off x="180975" y="2800350"/>
            <a:ext cx="9775825" cy="1350963"/>
          </a:xfrm>
        </p:spPr>
        <p:txBody>
          <a:bodyPr/>
          <a:lstStyle/>
          <a:p>
            <a:pPr algn="ctr">
              <a:buFontTx/>
              <a:buNone/>
            </a:pPr>
            <a:r>
              <a:rPr lang="en-US" sz="4000" b="1" dirty="0">
                <a:effectLst>
                  <a:outerShdw blurRad="38100" dist="38100" dir="2700000" algn="tl">
                    <a:srgbClr val="000000"/>
                  </a:outerShdw>
                </a:effectLst>
                <a:latin typeface="+mj-lt"/>
              </a:rPr>
              <a:t>List Change Suggestion Here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6|7.1|4.8|5.3"/>
</p:tagLst>
</file>

<file path=ppt/theme/theme1.xml><?xml version="1.0" encoding="utf-8"?>
<a:theme xmlns:a="http://schemas.openxmlformats.org/drawingml/2006/main" name="as0017_txt">
  <a:themeElements>
    <a:clrScheme name="">
      <a:dk1>
        <a:srgbClr val="000000"/>
      </a:dk1>
      <a:lt1>
        <a:srgbClr val="FFFFFF"/>
      </a:lt1>
      <a:dk2>
        <a:srgbClr val="B2B2B2"/>
      </a:dk2>
      <a:lt2>
        <a:srgbClr val="CCECFF"/>
      </a:lt2>
      <a:accent1>
        <a:srgbClr val="CCECFF"/>
      </a:accent1>
      <a:accent2>
        <a:srgbClr val="78CEAA"/>
      </a:accent2>
      <a:accent3>
        <a:srgbClr val="D5D5D5"/>
      </a:accent3>
      <a:accent4>
        <a:srgbClr val="DADADA"/>
      </a:accent4>
      <a:accent5>
        <a:srgbClr val="E2F4FF"/>
      </a:accent5>
      <a:accent6>
        <a:srgbClr val="6CBA9A"/>
      </a:accent6>
      <a:hlink>
        <a:srgbClr val="C4A002"/>
      </a:hlink>
      <a:folHlink>
        <a:srgbClr val="01384B"/>
      </a:folHlink>
    </a:clrScheme>
    <a:fontScheme name="as0017_t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as0017_tx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s0017_tx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s0017_tx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s0017_tx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s0017_tx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s0017_tx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s0017_tx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s0017_txt">
  <a:themeElements>
    <a:clrScheme name="">
      <a:dk1>
        <a:srgbClr val="000000"/>
      </a:dk1>
      <a:lt1>
        <a:srgbClr val="FFFFFF"/>
      </a:lt1>
      <a:dk2>
        <a:srgbClr val="B2B2B2"/>
      </a:dk2>
      <a:lt2>
        <a:srgbClr val="CCECFF"/>
      </a:lt2>
      <a:accent1>
        <a:srgbClr val="CCECFF"/>
      </a:accent1>
      <a:accent2>
        <a:srgbClr val="78CEAA"/>
      </a:accent2>
      <a:accent3>
        <a:srgbClr val="D5D5D5"/>
      </a:accent3>
      <a:accent4>
        <a:srgbClr val="DADADA"/>
      </a:accent4>
      <a:accent5>
        <a:srgbClr val="E2F4FF"/>
      </a:accent5>
      <a:accent6>
        <a:srgbClr val="6CBA9A"/>
      </a:accent6>
      <a:hlink>
        <a:srgbClr val="C4A002"/>
      </a:hlink>
      <a:folHlink>
        <a:srgbClr val="01384B"/>
      </a:folHlink>
    </a:clrScheme>
    <a:fontScheme name="1_as0017_t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1_as0017_tx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as0017_tx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as0017_tx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as0017_tx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as0017_tx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as0017_tx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as0017_tx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s0017_txt">
  <a:themeElements>
    <a:clrScheme name="">
      <a:dk1>
        <a:srgbClr val="000000"/>
      </a:dk1>
      <a:lt1>
        <a:srgbClr val="FFFFFF"/>
      </a:lt1>
      <a:dk2>
        <a:srgbClr val="B2B2B2"/>
      </a:dk2>
      <a:lt2>
        <a:srgbClr val="CCECFF"/>
      </a:lt2>
      <a:accent1>
        <a:srgbClr val="CCECFF"/>
      </a:accent1>
      <a:accent2>
        <a:srgbClr val="78CEAA"/>
      </a:accent2>
      <a:accent3>
        <a:srgbClr val="D5D5D5"/>
      </a:accent3>
      <a:accent4>
        <a:srgbClr val="DADADA"/>
      </a:accent4>
      <a:accent5>
        <a:srgbClr val="E2F4FF"/>
      </a:accent5>
      <a:accent6>
        <a:srgbClr val="6CBA9A"/>
      </a:accent6>
      <a:hlink>
        <a:srgbClr val="C4A002"/>
      </a:hlink>
      <a:folHlink>
        <a:srgbClr val="01384B"/>
      </a:folHlink>
    </a:clrScheme>
    <a:fontScheme name="2_as0017_tx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2_as0017_tx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as0017_tx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as0017_tx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as0017_tx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as0017_tx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as0017_tx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as0017_tx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Settings\kelly\Desktop\forKelly\for Kelly\as0017_txt.pot</Template>
  <TotalTime>105</TotalTime>
  <Words>1154</Words>
  <Application>Microsoft Office PowerPoint</Application>
  <PresentationFormat>Custom</PresentationFormat>
  <Paragraphs>152</Paragraphs>
  <Slides>22</Slides>
  <Notes>2</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22</vt:i4>
      </vt:variant>
    </vt:vector>
  </HeadingPairs>
  <TitlesOfParts>
    <vt:vector size="32" baseType="lpstr">
      <vt:lpstr>Arial</vt:lpstr>
      <vt:lpstr>Wingdings 2</vt:lpstr>
      <vt:lpstr>Times New Roman</vt:lpstr>
      <vt:lpstr>Garamond</vt:lpstr>
      <vt:lpstr>Monotype Sorts</vt:lpstr>
      <vt:lpstr>Wingdings</vt:lpstr>
      <vt:lpstr>as0017_txt</vt:lpstr>
      <vt:lpstr>1_as0017_txt</vt:lpstr>
      <vt:lpstr>2_as0017_txt</vt:lpstr>
      <vt:lpstr>Microsoft Graph 2000 Chart</vt:lpstr>
      <vt:lpstr>Change Proposal: When to Use It</vt:lpstr>
      <vt:lpstr>Change Proposal: Plan Your Presentation</vt:lpstr>
      <vt:lpstr>Change Proposal: Plan Example</vt:lpstr>
      <vt:lpstr>Presentation Title Change Proposal</vt:lpstr>
      <vt:lpstr>Executive Summary  </vt:lpstr>
      <vt:lpstr>Executive Summary</vt:lpstr>
      <vt:lpstr>Agenda</vt:lpstr>
      <vt:lpstr>Background Information</vt:lpstr>
      <vt:lpstr>Change Suggested</vt:lpstr>
      <vt:lpstr>How This Change Will Affect You</vt:lpstr>
      <vt:lpstr>Implementation Phases</vt:lpstr>
      <vt:lpstr>Ideas for Implementing Change</vt:lpstr>
      <vt:lpstr>Three Benefits for You</vt:lpstr>
      <vt:lpstr>Title: Focus of the Chart</vt:lpstr>
      <vt:lpstr>Next Steps / Support Needed</vt:lpstr>
      <vt:lpstr>Your Questions &amp; Comments</vt:lpstr>
      <vt:lpstr>The Vision for the Future</vt:lpstr>
      <vt:lpstr>Slide Suggestions</vt:lpstr>
      <vt:lpstr>Presentation Suggestions</vt:lpstr>
      <vt:lpstr>Ten Delivery Tips</vt:lpstr>
      <vt:lpstr>Ten Delivery Tips</vt:lpstr>
      <vt:lpstr>Explain These Issues During Your Talk</vt:lpstr>
    </vt:vector>
  </TitlesOfParts>
  <Company>www.CreativeMindsInc.com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Proposal</dc:title>
  <dc:subject>Presentations In A Hurry</dc:subject>
  <dc:creator>Creative Minds, Inc</dc:creator>
  <cp:lastModifiedBy>Claudyne</cp:lastModifiedBy>
  <cp:revision>88</cp:revision>
  <dcterms:created xsi:type="dcterms:W3CDTF">2004-06-17T00:25:09Z</dcterms:created>
  <dcterms:modified xsi:type="dcterms:W3CDTF">2010-05-14T20:01:47Z</dcterms:modified>
</cp:coreProperties>
</file>